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4"/>
  </p:notesMasterIdLst>
  <p:sldIdLst>
    <p:sldId id="256" r:id="rId2"/>
    <p:sldId id="258" r:id="rId3"/>
    <p:sldId id="260" r:id="rId4"/>
    <p:sldId id="259" r:id="rId5"/>
    <p:sldId id="312" r:id="rId6"/>
    <p:sldId id="313" r:id="rId7"/>
    <p:sldId id="314" r:id="rId8"/>
    <p:sldId id="323" r:id="rId9"/>
    <p:sldId id="297" r:id="rId10"/>
    <p:sldId id="298" r:id="rId11"/>
    <p:sldId id="301" r:id="rId12"/>
    <p:sldId id="315" r:id="rId13"/>
    <p:sldId id="316" r:id="rId14"/>
    <p:sldId id="318" r:id="rId15"/>
    <p:sldId id="303" r:id="rId16"/>
    <p:sldId id="302" r:id="rId17"/>
    <p:sldId id="321" r:id="rId18"/>
    <p:sldId id="319" r:id="rId19"/>
    <p:sldId id="320" r:id="rId20"/>
    <p:sldId id="305" r:id="rId21"/>
    <p:sldId id="324" r:id="rId22"/>
    <p:sldId id="275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  <p:bold r:id="rId26"/>
    </p:embeddedFont>
    <p:embeddedFont>
      <p:font typeface="Archivo ExtraBold" panose="020B0604020202020204" charset="0"/>
      <p:bold r:id="rId27"/>
      <p:boldItalic r:id="rId28"/>
    </p:embeddedFont>
    <p:embeddedFont>
      <p:font typeface="Arimo SemiBold" panose="020B0604020202020204" charset="0"/>
      <p:regular r:id="rId29"/>
      <p:bold r:id="rId30"/>
      <p:italic r:id="rId31"/>
      <p:boldItalic r:id="rId32"/>
    </p:embeddedFont>
    <p:embeddedFont>
      <p:font typeface="Bebas Neue" panose="020B0606020202050201" pitchFamily="34" charset="0"/>
      <p:regular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Montserrat" panose="00000500000000000000" pitchFamily="2" charset="0"/>
      <p:regular r:id="rId38"/>
      <p:bold r:id="rId39"/>
      <p:italic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Orbitron" panose="020B0604020202020204" charset="0"/>
      <p:regular r:id="rId48"/>
      <p:bold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74A0"/>
    <a:srgbClr val="1E9BBE"/>
    <a:srgbClr val="122B57"/>
    <a:srgbClr val="A1054E"/>
    <a:srgbClr val="BC00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A026B2-3B89-4F4F-98E4-2A92324FB0AA}">
  <a:tblStyle styleId="{44A026B2-3B89-4F4F-98E4-2A92324FB0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136242F-FA6E-4C80-88F3-79A3840D32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Google Shape;308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34583336-5B7F-1924-A7F4-C518E5B1A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F1140808-87E7-FFC9-4EA1-FE5F081E1F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B02FB35-09DB-335E-F0EC-A6A32199B8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62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3CBE8E69-7AEE-CC78-7F58-FCD8305B3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AF203EBC-56AB-3218-88A6-66CE2A95A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5673B8AD-9E25-2609-C482-2F3B7AA254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4621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8B1D2776-8A1F-CAAF-91E6-07A89E197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EDEB3E4D-0F8F-EA14-1F2C-C5AE7026F1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35BA83B3-31C0-6212-0BAD-9ADCEFDA4B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545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6963D59F-C5F7-EEC7-2968-3AA2D2C9E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FE1B91F0-57E4-EF95-6CC8-F8B85322C1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D31F2345-080D-F899-46C9-264DA8FADF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479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BAC9EF1E-909A-184A-DDCF-173CA9077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B2DBD72C-5B80-2F70-6D1E-35B0B3FDD6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5DAAEF2F-F37D-D21A-054B-BA34F70612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8315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97787702-E9C2-1B13-97E7-EDA64D373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0F394B99-6E74-775A-4E7B-8EDDB0533A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7025699B-BCBB-89A8-195A-822DC349D5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45526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8727DCA4-7A7B-A11F-67F8-92CF3E2BF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9E6B0FF3-A941-F86A-93AE-F383EEE32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48D4ABD8-5C40-D8E2-15E2-D1E17248D7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3457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C394E8D6-E154-55BC-1FFD-EE5E20253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671934D8-A951-B454-A006-FDC0D8A9D2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CF156EEF-21F2-03E8-33A3-A2124B3D37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570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0821E358-AC86-7B9A-1D0B-F603F87AB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FE97A691-A2D4-51D8-F382-16ABEA8C37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CCA93A39-AB3C-34BF-9496-3B7DF83AF4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8028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33F117E5-BD2A-A8B4-323E-968283714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B92AA9B3-34C8-E993-9205-7553DD5ECE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C9EDC08B-66FD-9349-3E0E-F6DF297D13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004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0" name="Google Shape;317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D75CF3AE-40D9-5920-2CC0-37BFE2E51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CAA72E2B-FBA2-3A93-1870-24CE59B9BD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0E5AAFE8-F7A2-DD17-91BF-15CDD61579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4814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>
          <a:extLst>
            <a:ext uri="{FF2B5EF4-FFF2-40B4-BE49-F238E27FC236}">
              <a16:creationId xmlns:a16="http://schemas.microsoft.com/office/drawing/2014/main" id="{AFAAD288-0794-4B33-80B3-7D9107023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54dda1946d_6_332:notes">
            <a:extLst>
              <a:ext uri="{FF2B5EF4-FFF2-40B4-BE49-F238E27FC236}">
                <a16:creationId xmlns:a16="http://schemas.microsoft.com/office/drawing/2014/main" id="{D1EF1274-8E5C-3992-B2EB-47DA7A7163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54dda1946d_6_332:notes">
            <a:extLst>
              <a:ext uri="{FF2B5EF4-FFF2-40B4-BE49-F238E27FC236}">
                <a16:creationId xmlns:a16="http://schemas.microsoft.com/office/drawing/2014/main" id="{25FDAA85-EAF2-9414-BDEF-69EBB38F09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4752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688ABD46-0618-11C1-4FA4-4A573E756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2031B1BD-1AC0-F51F-9439-4FC19F0D12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FCCC5EF-39E6-0A9D-3A93-7D7DD163C1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384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452EEB1F-87FF-3507-EB4E-2D0EEE0F4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9CB4709E-0E97-62BD-FDF5-D477DF4146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D67B91FC-96CD-C45B-9AF9-4AFCB21558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248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76675291-4763-D24B-B113-1A87885A4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542025A4-DEB8-7DCE-D7E6-38956A5C68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C9CE54D3-F70C-9C52-CC44-2D0C3AAD57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219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981D26CF-BC0D-848D-36DF-4B406B58A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CFB34EEC-AEAA-2C1C-9649-77CD07F396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08A165FD-51CF-9CCA-77B8-050898B0CC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349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FFAEBDF0-5C09-DC3B-7258-69A1698EC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1CD1030D-A23A-141A-35B8-808211BEE5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D7794D08-3CFC-A484-E188-C145C23AD6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0005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0" name="Google Shape;10;p2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92;p2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3" name="Google Shape;93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2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30" name="Google Shape;130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" name="Google Shape;166;p2"/>
          <p:cNvSpPr txBox="1">
            <a:spLocks noGrp="1"/>
          </p:cNvSpPr>
          <p:nvPr>
            <p:ph type="ctrTitle"/>
          </p:nvPr>
        </p:nvSpPr>
        <p:spPr>
          <a:xfrm>
            <a:off x="713225" y="920900"/>
            <a:ext cx="4525800" cy="28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"/>
          <p:cNvSpPr txBox="1">
            <a:spLocks noGrp="1"/>
          </p:cNvSpPr>
          <p:nvPr>
            <p:ph type="subTitle" idx="1"/>
          </p:nvPr>
        </p:nvSpPr>
        <p:spPr>
          <a:xfrm>
            <a:off x="713225" y="3746800"/>
            <a:ext cx="4341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68" name="Google Shape;168;p2"/>
          <p:cNvGrpSpPr/>
          <p:nvPr/>
        </p:nvGrpSpPr>
        <p:grpSpPr>
          <a:xfrm flipH="1">
            <a:off x="8430779" y="539492"/>
            <a:ext cx="205749" cy="1508819"/>
            <a:chOff x="425780" y="482769"/>
            <a:chExt cx="127819" cy="561525"/>
          </a:xfrm>
        </p:grpSpPr>
        <p:sp>
          <p:nvSpPr>
            <p:cNvPr id="169" name="Google Shape;169;p2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0" name="Google Shape;2480;p18"/>
          <p:cNvGrpSpPr/>
          <p:nvPr userDrawn="1"/>
        </p:nvGrpSpPr>
        <p:grpSpPr>
          <a:xfrm>
            <a:off x="116653" y="191703"/>
            <a:ext cx="8910952" cy="4773370"/>
            <a:chOff x="238425" y="1163850"/>
            <a:chExt cx="2110050" cy="1130300"/>
          </a:xfrm>
        </p:grpSpPr>
        <p:sp>
          <p:nvSpPr>
            <p:cNvPr id="2481" name="Google Shape;2481;p1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8" name="Google Shape;2488;p18"/>
          <p:cNvGrpSpPr/>
          <p:nvPr/>
        </p:nvGrpSpPr>
        <p:grpSpPr>
          <a:xfrm>
            <a:off x="-6449" y="6551"/>
            <a:ext cx="9150439" cy="5143478"/>
            <a:chOff x="-6449" y="-94"/>
            <a:chExt cx="9150439" cy="5143478"/>
          </a:xfrm>
        </p:grpSpPr>
        <p:grpSp>
          <p:nvGrpSpPr>
            <p:cNvPr id="2489" name="Google Shape;2489;p1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490" name="Google Shape;2490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6" name="Google Shape;2526;p1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527" name="Google Shape;2527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3" name="Google Shape;2563;p1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564" name="Google Shape;2564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0" name="Google Shape;2600;p1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601" name="Google Shape;2601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7" name="Google Shape;2637;p18"/>
          <p:cNvSpPr txBox="1">
            <a:spLocks noGrp="1"/>
          </p:cNvSpPr>
          <p:nvPr>
            <p:ph type="title"/>
          </p:nvPr>
        </p:nvSpPr>
        <p:spPr>
          <a:xfrm>
            <a:off x="2347938" y="65581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8" name="Google Shape;2638;p18"/>
          <p:cNvSpPr txBox="1">
            <a:spLocks noGrp="1"/>
          </p:cNvSpPr>
          <p:nvPr>
            <p:ph type="subTitle" idx="1"/>
          </p:nvPr>
        </p:nvSpPr>
        <p:spPr>
          <a:xfrm>
            <a:off x="2347900" y="1780137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1" name="Google Shape;2641;p1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642" name="Google Shape;2642;p1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9" name="Google Shape;2649;p1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650" name="Google Shape;2650;p1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651" name="Google Shape;2651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7" name="Google Shape;2687;p1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688" name="Google Shape;2688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1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725" name="Google Shape;2725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1" name="Google Shape;2761;p1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762" name="Google Shape;2762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8" name="Google Shape;2798;p19"/>
          <p:cNvGrpSpPr/>
          <p:nvPr/>
        </p:nvGrpSpPr>
        <p:grpSpPr>
          <a:xfrm>
            <a:off x="576113" y="1367155"/>
            <a:ext cx="2648558" cy="1945391"/>
            <a:chOff x="296117" y="2376907"/>
            <a:chExt cx="715672" cy="525668"/>
          </a:xfrm>
        </p:grpSpPr>
        <p:sp>
          <p:nvSpPr>
            <p:cNvPr id="2799" name="Google Shape;2799;p19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8" name="Google Shape;2808;p19"/>
          <p:cNvGrpSpPr/>
          <p:nvPr/>
        </p:nvGrpSpPr>
        <p:grpSpPr>
          <a:xfrm flipH="1">
            <a:off x="8225029" y="539492"/>
            <a:ext cx="205749" cy="1508819"/>
            <a:chOff x="425780" y="482769"/>
            <a:chExt cx="127819" cy="561525"/>
          </a:xfrm>
        </p:grpSpPr>
        <p:sp>
          <p:nvSpPr>
            <p:cNvPr id="2809" name="Google Shape;2809;p19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9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9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6" name="Google Shape;2816;p19"/>
          <p:cNvGrpSpPr/>
          <p:nvPr/>
        </p:nvGrpSpPr>
        <p:grpSpPr>
          <a:xfrm>
            <a:off x="830731" y="1632166"/>
            <a:ext cx="2139815" cy="3166205"/>
            <a:chOff x="6600231" y="2294753"/>
            <a:chExt cx="1019785" cy="1508938"/>
          </a:xfrm>
        </p:grpSpPr>
        <p:sp>
          <p:nvSpPr>
            <p:cNvPr id="2817" name="Google Shape;2817;p19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9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9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8" name="Google Shape;2868;p19"/>
          <p:cNvGrpSpPr/>
          <p:nvPr/>
        </p:nvGrpSpPr>
        <p:grpSpPr>
          <a:xfrm>
            <a:off x="1335679" y="539504"/>
            <a:ext cx="1129918" cy="278457"/>
            <a:chOff x="713231" y="815211"/>
            <a:chExt cx="894914" cy="220542"/>
          </a:xfrm>
        </p:grpSpPr>
        <p:sp>
          <p:nvSpPr>
            <p:cNvPr id="2869" name="Google Shape;2869;p19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3" name="Google Shape;2873;p2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874" name="Google Shape;2874;p2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0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1" name="Google Shape;2881;p2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882" name="Google Shape;2882;p2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883" name="Google Shape;2883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9" name="Google Shape;2919;p2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920" name="Google Shape;2920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6" name="Google Shape;2956;p2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957" name="Google Shape;2957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3" name="Google Shape;2993;p2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94" name="Google Shape;2994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30" name="Google Shape;3030;p20"/>
          <p:cNvGrpSpPr/>
          <p:nvPr/>
        </p:nvGrpSpPr>
        <p:grpSpPr>
          <a:xfrm>
            <a:off x="7063481" y="2679442"/>
            <a:ext cx="1506855" cy="1232398"/>
            <a:chOff x="3294431" y="3820626"/>
            <a:chExt cx="757594" cy="619576"/>
          </a:xfrm>
        </p:grpSpPr>
        <p:sp>
          <p:nvSpPr>
            <p:cNvPr id="3031" name="Google Shape;3031;p20"/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7" name="Google Shape;3057;p20"/>
          <p:cNvGrpSpPr/>
          <p:nvPr/>
        </p:nvGrpSpPr>
        <p:grpSpPr>
          <a:xfrm>
            <a:off x="593104" y="593204"/>
            <a:ext cx="1129918" cy="278457"/>
            <a:chOff x="713231" y="815211"/>
            <a:chExt cx="894914" cy="220542"/>
          </a:xfrm>
        </p:grpSpPr>
        <p:sp>
          <p:nvSpPr>
            <p:cNvPr id="3058" name="Google Shape;3058;p20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20"/>
          <p:cNvGrpSpPr/>
          <p:nvPr/>
        </p:nvGrpSpPr>
        <p:grpSpPr>
          <a:xfrm>
            <a:off x="7107181" y="1539125"/>
            <a:ext cx="1197217" cy="985790"/>
            <a:chOff x="1421488" y="3951845"/>
            <a:chExt cx="698697" cy="575308"/>
          </a:xfrm>
        </p:grpSpPr>
        <p:sp>
          <p:nvSpPr>
            <p:cNvPr id="3062" name="Google Shape;3062;p20"/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9" name="Google Shape;3069;p20"/>
          <p:cNvGrpSpPr/>
          <p:nvPr/>
        </p:nvGrpSpPr>
        <p:grpSpPr>
          <a:xfrm>
            <a:off x="565293" y="3009776"/>
            <a:ext cx="212230" cy="1594227"/>
            <a:chOff x="425780" y="482769"/>
            <a:chExt cx="127819" cy="561525"/>
          </a:xfrm>
        </p:grpSpPr>
        <p:sp>
          <p:nvSpPr>
            <p:cNvPr id="3070" name="Google Shape;3070;p20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78" name="Google Shape;178;p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6" name="Google Shape;186;p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87" name="Google Shape;187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24" name="Google Shape;224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61" name="Google Shape;261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8" name="Google Shape;298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4" name="Google Shape;334;p3"/>
          <p:cNvSpPr txBox="1">
            <a:spLocks noGrp="1"/>
          </p:cNvSpPr>
          <p:nvPr>
            <p:ph type="title"/>
          </p:nvPr>
        </p:nvSpPr>
        <p:spPr>
          <a:xfrm>
            <a:off x="713225" y="2007450"/>
            <a:ext cx="4068900" cy="1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5" name="Google Shape;335;p3"/>
          <p:cNvSpPr txBox="1">
            <a:spLocks noGrp="1"/>
          </p:cNvSpPr>
          <p:nvPr>
            <p:ph type="title" idx="2" hasCustomPrompt="1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3"/>
          <p:cNvSpPr txBox="1">
            <a:spLocks noGrp="1"/>
          </p:cNvSpPr>
          <p:nvPr>
            <p:ph type="subTitle" idx="1"/>
          </p:nvPr>
        </p:nvSpPr>
        <p:spPr>
          <a:xfrm>
            <a:off x="713225" y="3680475"/>
            <a:ext cx="40689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5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499" name="Google Shape;499;p5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5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5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5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507" name="Google Shape;507;p5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" name="Google Shape;544;p5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545" name="Google Shape;545;p5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1" name="Google Shape;581;p5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582" name="Google Shape;582;p5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5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5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5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5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5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5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5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5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5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5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5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5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5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5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5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5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5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5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5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5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5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5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5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5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5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5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8" name="Google Shape;618;p5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619" name="Google Shape;619;p5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5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5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5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5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5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5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5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5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5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5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5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5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5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5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5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5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5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5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5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5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5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5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5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5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5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5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5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5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5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5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5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5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5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5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5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5" name="Google Shape;65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5"/>
          <p:cNvSpPr txBox="1">
            <a:spLocks noGrp="1"/>
          </p:cNvSpPr>
          <p:nvPr>
            <p:ph type="subTitle" idx="1"/>
          </p:nvPr>
        </p:nvSpPr>
        <p:spPr>
          <a:xfrm>
            <a:off x="713225" y="3427925"/>
            <a:ext cx="4259400" cy="11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5"/>
          <p:cNvSpPr txBox="1">
            <a:spLocks noGrp="1"/>
          </p:cNvSpPr>
          <p:nvPr>
            <p:ph type="subTitle" idx="2"/>
          </p:nvPr>
        </p:nvSpPr>
        <p:spPr>
          <a:xfrm>
            <a:off x="713225" y="1738402"/>
            <a:ext cx="4259400" cy="11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5"/>
          <p:cNvSpPr txBox="1">
            <a:spLocks noGrp="1"/>
          </p:cNvSpPr>
          <p:nvPr>
            <p:ph type="subTitle" idx="3"/>
          </p:nvPr>
        </p:nvSpPr>
        <p:spPr>
          <a:xfrm>
            <a:off x="713228" y="1257625"/>
            <a:ext cx="4259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9" name="Google Shape;659;p5"/>
          <p:cNvSpPr txBox="1">
            <a:spLocks noGrp="1"/>
          </p:cNvSpPr>
          <p:nvPr>
            <p:ph type="subTitle" idx="4"/>
          </p:nvPr>
        </p:nvSpPr>
        <p:spPr>
          <a:xfrm>
            <a:off x="713228" y="2947144"/>
            <a:ext cx="4259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7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821" name="Google Shape;821;p7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7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829" name="Google Shape;829;p7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830" name="Google Shape;830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" name="Google Shape;866;p7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867" name="Google Shape;867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7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04" name="Google Shape;904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" name="Google Shape;940;p7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941" name="Google Shape;941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7" name="Google Shape;977;p7"/>
          <p:cNvSpPr txBox="1">
            <a:spLocks noGrp="1"/>
          </p:cNvSpPr>
          <p:nvPr>
            <p:ph type="title"/>
          </p:nvPr>
        </p:nvSpPr>
        <p:spPr>
          <a:xfrm>
            <a:off x="811975" y="10611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8" name="Google Shape;978;p7"/>
          <p:cNvSpPr txBox="1">
            <a:spLocks noGrp="1"/>
          </p:cNvSpPr>
          <p:nvPr>
            <p:ph type="subTitle" idx="1"/>
          </p:nvPr>
        </p:nvSpPr>
        <p:spPr>
          <a:xfrm>
            <a:off x="811975" y="1762887"/>
            <a:ext cx="3759900" cy="17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79" name="Google Shape;979;p7"/>
          <p:cNvSpPr>
            <a:spLocks noGrp="1"/>
          </p:cNvSpPr>
          <p:nvPr>
            <p:ph type="pic" idx="2"/>
          </p:nvPr>
        </p:nvSpPr>
        <p:spPr>
          <a:xfrm>
            <a:off x="4873575" y="539550"/>
            <a:ext cx="34851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8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982" name="Google Shape;982;p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8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990" name="Google Shape;990;p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991" name="Google Shape;991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7" name="Google Shape;1027;p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028" name="Google Shape;1028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065" name="Google Shape;1065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1" name="Google Shape;1101;p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102" name="Google Shape;1102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8" name="Google Shape;113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" name="Google Shape;1140;p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141" name="Google Shape;1141;p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149" name="Google Shape;1149;p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150" name="Google Shape;1150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6" name="Google Shape;1186;p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187" name="Google Shape;1187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224" name="Google Shape;1224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" name="Google Shape;1260;p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261" name="Google Shape;1261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7" name="Google Shape;129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8" name="Google Shape;129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01" name="Google Shape;1301;p1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302" name="Google Shape;1302;p1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1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308" name="Google Shape;1308;p1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309" name="Google Shape;1309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5" name="Google Shape;1345;p1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346" name="Google Shape;1346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" name="Google Shape;1382;p1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383" name="Google Shape;1383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1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420" name="Google Shape;1420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8" name="Google Shape;1618;p1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619" name="Google Shape;1619;p1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1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627" name="Google Shape;1627;p1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628" name="Google Shape;1628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1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665" name="Google Shape;1665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1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702" name="Google Shape;1702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8" name="Google Shape;1738;p1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739" name="Google Shape;1739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5" name="Google Shape;17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6" name="Google Shape;1776;p13"/>
          <p:cNvSpPr txBox="1">
            <a:spLocks noGrp="1"/>
          </p:cNvSpPr>
          <p:nvPr>
            <p:ph type="title" idx="2" hasCustomPrompt="1"/>
          </p:nvPr>
        </p:nvSpPr>
        <p:spPr>
          <a:xfrm>
            <a:off x="83582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7" name="Google Shape;1777;p13"/>
          <p:cNvSpPr txBox="1">
            <a:spLocks noGrp="1"/>
          </p:cNvSpPr>
          <p:nvPr>
            <p:ph type="title" idx="3" hasCustomPrompt="1"/>
          </p:nvPr>
        </p:nvSpPr>
        <p:spPr>
          <a:xfrm>
            <a:off x="83582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8" name="Google Shape;1778;p13"/>
          <p:cNvSpPr txBox="1">
            <a:spLocks noGrp="1"/>
          </p:cNvSpPr>
          <p:nvPr>
            <p:ph type="title" idx="4" hasCustomPrompt="1"/>
          </p:nvPr>
        </p:nvSpPr>
        <p:spPr>
          <a:xfrm>
            <a:off x="377307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9" name="Google Shape;1779;p13"/>
          <p:cNvSpPr txBox="1">
            <a:spLocks noGrp="1"/>
          </p:cNvSpPr>
          <p:nvPr>
            <p:ph type="title" idx="5" hasCustomPrompt="1"/>
          </p:nvPr>
        </p:nvSpPr>
        <p:spPr>
          <a:xfrm>
            <a:off x="377307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>
            <a:spLocks noGrp="1"/>
          </p:cNvSpPr>
          <p:nvPr>
            <p:ph type="subTitle" idx="1"/>
          </p:nvPr>
        </p:nvSpPr>
        <p:spPr>
          <a:xfrm>
            <a:off x="71322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1" name="Google Shape;1781;p13"/>
          <p:cNvSpPr txBox="1">
            <a:spLocks noGrp="1"/>
          </p:cNvSpPr>
          <p:nvPr>
            <p:ph type="subTitle" idx="6"/>
          </p:nvPr>
        </p:nvSpPr>
        <p:spPr>
          <a:xfrm>
            <a:off x="365047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2" name="Google Shape;1782;p13"/>
          <p:cNvSpPr txBox="1">
            <a:spLocks noGrp="1"/>
          </p:cNvSpPr>
          <p:nvPr>
            <p:ph type="subTitle" idx="7"/>
          </p:nvPr>
        </p:nvSpPr>
        <p:spPr>
          <a:xfrm>
            <a:off x="71322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3" name="Google Shape;1783;p13"/>
          <p:cNvSpPr txBox="1">
            <a:spLocks noGrp="1"/>
          </p:cNvSpPr>
          <p:nvPr>
            <p:ph type="subTitle" idx="8"/>
          </p:nvPr>
        </p:nvSpPr>
        <p:spPr>
          <a:xfrm>
            <a:off x="365047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4" name="Google Shape;1784;p13"/>
          <p:cNvSpPr txBox="1">
            <a:spLocks noGrp="1"/>
          </p:cNvSpPr>
          <p:nvPr>
            <p:ph type="subTitle" idx="9"/>
          </p:nvPr>
        </p:nvSpPr>
        <p:spPr>
          <a:xfrm>
            <a:off x="71322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3"/>
          <p:cNvSpPr txBox="1">
            <a:spLocks noGrp="1"/>
          </p:cNvSpPr>
          <p:nvPr>
            <p:ph type="subTitle" idx="13"/>
          </p:nvPr>
        </p:nvSpPr>
        <p:spPr>
          <a:xfrm>
            <a:off x="365047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13"/>
          <p:cNvSpPr txBox="1">
            <a:spLocks noGrp="1"/>
          </p:cNvSpPr>
          <p:nvPr>
            <p:ph type="subTitle" idx="14"/>
          </p:nvPr>
        </p:nvSpPr>
        <p:spPr>
          <a:xfrm>
            <a:off x="71322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7" name="Google Shape;1787;p13"/>
          <p:cNvSpPr txBox="1">
            <a:spLocks noGrp="1"/>
          </p:cNvSpPr>
          <p:nvPr>
            <p:ph type="subTitle" idx="15"/>
          </p:nvPr>
        </p:nvSpPr>
        <p:spPr>
          <a:xfrm>
            <a:off x="365047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788" name="Google Shape;1788;p13"/>
          <p:cNvGrpSpPr/>
          <p:nvPr/>
        </p:nvGrpSpPr>
        <p:grpSpPr>
          <a:xfrm rot="5400000" flipH="1">
            <a:off x="7238168" y="-256884"/>
            <a:ext cx="214799" cy="2156875"/>
            <a:chOff x="425780" y="482769"/>
            <a:chExt cx="127819" cy="561525"/>
          </a:xfrm>
        </p:grpSpPr>
        <p:sp>
          <p:nvSpPr>
            <p:cNvPr id="1789" name="Google Shape;1789;p13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4" r:id="rId10"/>
    <p:sldLayoutId id="2147483665" r:id="rId11"/>
    <p:sldLayoutId id="2147483666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7" name="Google Shape;3087;p24"/>
          <p:cNvGrpSpPr/>
          <p:nvPr/>
        </p:nvGrpSpPr>
        <p:grpSpPr>
          <a:xfrm>
            <a:off x="5340838" y="1367155"/>
            <a:ext cx="2648558" cy="1945391"/>
            <a:chOff x="296117" y="2376907"/>
            <a:chExt cx="715672" cy="525668"/>
          </a:xfrm>
        </p:grpSpPr>
        <p:sp>
          <p:nvSpPr>
            <p:cNvPr id="3088" name="Google Shape;3088;p24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4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4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4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4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4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4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4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4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7" name="Google Shape;3097;p24"/>
          <p:cNvSpPr txBox="1">
            <a:spLocks noGrp="1"/>
          </p:cNvSpPr>
          <p:nvPr>
            <p:ph type="ctrTitle"/>
          </p:nvPr>
        </p:nvSpPr>
        <p:spPr>
          <a:xfrm>
            <a:off x="568665" y="2185855"/>
            <a:ext cx="4718112" cy="828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chivo ExtraBold"/>
              </a:rPr>
              <a:t>S</a:t>
            </a:r>
            <a:r>
              <a:rPr lang="en" sz="4400" dirty="0">
                <a:sym typeface="Archivo ExtraBold"/>
              </a:rPr>
              <a:t>ession </a:t>
            </a:r>
            <a:r>
              <a:rPr lang="en" sz="4400" dirty="0">
                <a:solidFill>
                  <a:schemeClr val="accent4"/>
                </a:solidFill>
                <a:sym typeface="Archivo ExtraBold"/>
              </a:rPr>
              <a:t>2</a:t>
            </a:r>
            <a:endParaRPr sz="3200" dirty="0">
              <a:solidFill>
                <a:schemeClr val="accent4"/>
              </a:solidFill>
            </a:endParaRPr>
          </a:p>
        </p:txBody>
      </p:sp>
      <p:grpSp>
        <p:nvGrpSpPr>
          <p:cNvPr id="3099" name="Google Shape;3099;p24"/>
          <p:cNvGrpSpPr/>
          <p:nvPr/>
        </p:nvGrpSpPr>
        <p:grpSpPr>
          <a:xfrm>
            <a:off x="5595456" y="1632166"/>
            <a:ext cx="2139815" cy="3166205"/>
            <a:chOff x="6600231" y="2294753"/>
            <a:chExt cx="1019785" cy="1508938"/>
          </a:xfrm>
        </p:grpSpPr>
        <p:sp>
          <p:nvSpPr>
            <p:cNvPr id="3100" name="Google Shape;3100;p24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4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4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4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4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4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4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4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4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4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4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4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4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4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4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4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4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4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4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4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4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4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4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4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4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4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4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4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4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4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4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4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4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4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4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4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4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4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4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4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4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4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4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4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4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4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4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4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4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1" name="Google Shape;3151;p24"/>
          <p:cNvGrpSpPr/>
          <p:nvPr/>
        </p:nvGrpSpPr>
        <p:grpSpPr>
          <a:xfrm>
            <a:off x="4571992" y="539504"/>
            <a:ext cx="1129918" cy="278457"/>
            <a:chOff x="713231" y="815211"/>
            <a:chExt cx="894914" cy="220542"/>
          </a:xfrm>
        </p:grpSpPr>
        <p:sp>
          <p:nvSpPr>
            <p:cNvPr id="3152" name="Google Shape;3152;p24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4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4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AE50562-A947-A85B-6766-D3835CFEB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77D91601-E410-66D7-D9BD-5E00DA7204F7}"/>
              </a:ext>
            </a:extLst>
          </p:cNvPr>
          <p:cNvGrpSpPr/>
          <p:nvPr/>
        </p:nvGrpSpPr>
        <p:grpSpPr>
          <a:xfrm rot="5400000">
            <a:off x="7483242" y="82562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378CE504-65F2-2AF0-AA78-540F191B07D7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8B9725A2-E74F-D660-06D8-83F9F4504D1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98DEAE8-2C4E-D8DD-A703-0BA8EBB2F00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3258;p28">
            <a:extLst>
              <a:ext uri="{FF2B5EF4-FFF2-40B4-BE49-F238E27FC236}">
                <a16:creationId xmlns:a16="http://schemas.microsoft.com/office/drawing/2014/main" id="{8E93A92C-E3EF-2928-E311-C0DC4A41FDED}"/>
              </a:ext>
            </a:extLst>
          </p:cNvPr>
          <p:cNvSpPr txBox="1">
            <a:spLocks/>
          </p:cNvSpPr>
          <p:nvPr/>
        </p:nvSpPr>
        <p:spPr>
          <a:xfrm>
            <a:off x="539360" y="399897"/>
            <a:ext cx="4032640" cy="703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sym typeface="Arimo SemiBold"/>
              </a:rPr>
              <a:t>Hello </a:t>
            </a:r>
            <a:r>
              <a:rPr lang="en-US" dirty="0">
                <a:solidFill>
                  <a:schemeClr val="accent4"/>
                </a:solidFill>
                <a:sym typeface="Arimo SemiBold"/>
              </a:rPr>
              <a:t>World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4" name="Google Shape;1353;p52">
            <a:extLst>
              <a:ext uri="{FF2B5EF4-FFF2-40B4-BE49-F238E27FC236}">
                <a16:creationId xmlns:a16="http://schemas.microsoft.com/office/drawing/2014/main" id="{27ED82CB-6FFC-5B5D-2AA3-6D3C3DCDE6C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5719" y="500101"/>
            <a:ext cx="1897494" cy="1981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5ABD8D2E-987E-1A3C-2626-FC4903C4D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107" y="2571750"/>
            <a:ext cx="5583698" cy="2071649"/>
          </a:xfrm>
          <a:prstGeom prst="rect">
            <a:avLst/>
          </a:prstGeom>
        </p:spPr>
      </p:pic>
      <p:sp>
        <p:nvSpPr>
          <p:cNvPr id="14" name="Google Shape;1345;p51">
            <a:extLst>
              <a:ext uri="{FF2B5EF4-FFF2-40B4-BE49-F238E27FC236}">
                <a16:creationId xmlns:a16="http://schemas.microsoft.com/office/drawing/2014/main" id="{7D9B6CE8-089B-988E-E587-F4BF7864ED73}"/>
              </a:ext>
            </a:extLst>
          </p:cNvPr>
          <p:cNvSpPr txBox="1">
            <a:spLocks/>
          </p:cNvSpPr>
          <p:nvPr/>
        </p:nvSpPr>
        <p:spPr>
          <a:xfrm>
            <a:off x="713225" y="1316767"/>
            <a:ext cx="4766735" cy="191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Orbitron"/>
              </a:rPr>
              <a:t>Add A new 2d node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Orbitron"/>
              </a:rPr>
              <a:t>Attach a new script to the node </a:t>
            </a:r>
          </a:p>
        </p:txBody>
      </p:sp>
    </p:spTree>
    <p:extLst>
      <p:ext uri="{BB962C8B-B14F-4D97-AF65-F5344CB8AC3E}">
        <p14:creationId xmlns:p14="http://schemas.microsoft.com/office/powerpoint/2010/main" val="305756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9A5A2366-B413-40CA-96FF-EDCBA38B3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29">
            <a:extLst>
              <a:ext uri="{FF2B5EF4-FFF2-40B4-BE49-F238E27FC236}">
                <a16:creationId xmlns:a16="http://schemas.microsoft.com/office/drawing/2014/main" id="{8CC85A0A-4FB0-269E-0743-8F45C7BADC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Modifying</a:t>
            </a:r>
            <a:r>
              <a:rPr lang="en-US" dirty="0">
                <a:solidFill>
                  <a:schemeClr val="accent4"/>
                </a:solidFill>
              </a:rPr>
              <a:t> nodes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99C64B01-FDDF-0AAF-125C-3FD5016D9D63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0361FA06-7EEB-7151-2734-4DD1616197BA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8BA3FBF7-DD42-79DC-ABB0-6BE755111F0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39D1402A-7EB7-9952-4CB4-0B45477AA79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345;p51">
            <a:extLst>
              <a:ext uri="{FF2B5EF4-FFF2-40B4-BE49-F238E27FC236}">
                <a16:creationId xmlns:a16="http://schemas.microsoft.com/office/drawing/2014/main" id="{D6711733-B6C9-8401-6AD0-2762AB9F4ABB}"/>
              </a:ext>
            </a:extLst>
          </p:cNvPr>
          <p:cNvSpPr txBox="1">
            <a:spLocks/>
          </p:cNvSpPr>
          <p:nvPr/>
        </p:nvSpPr>
        <p:spPr>
          <a:xfrm>
            <a:off x="720000" y="1284980"/>
            <a:ext cx="4766735" cy="191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</a:rPr>
              <a:t>Now we’re going to edit node properties with script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3E1ABE7-220E-DE06-7416-0EB52B7AB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673" y="817961"/>
            <a:ext cx="1816113" cy="3844498"/>
          </a:xfrm>
          <a:prstGeom prst="rect">
            <a:avLst/>
          </a:prstGeom>
        </p:spPr>
      </p:pic>
      <p:pic>
        <p:nvPicPr>
          <p:cNvPr id="7" name="Picture 6" descr="A computer screen with text and green text&#10;&#10;Description automatically generated">
            <a:extLst>
              <a:ext uri="{FF2B5EF4-FFF2-40B4-BE49-F238E27FC236}">
                <a16:creationId xmlns:a16="http://schemas.microsoft.com/office/drawing/2014/main" id="{5E21D6FC-426B-E762-C46C-088A6E8F6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14" y="2122415"/>
            <a:ext cx="4399874" cy="254004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BFCE24B-D13E-B302-4151-B65FC1928114}"/>
              </a:ext>
            </a:extLst>
          </p:cNvPr>
          <p:cNvSpPr/>
          <p:nvPr/>
        </p:nvSpPr>
        <p:spPr>
          <a:xfrm>
            <a:off x="6519553" y="1140903"/>
            <a:ext cx="955038" cy="2784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E7B7E4F-A4C7-9741-1C94-59DDDC1E65B1}"/>
              </a:ext>
            </a:extLst>
          </p:cNvPr>
          <p:cNvCxnSpPr/>
          <p:nvPr/>
        </p:nvCxnSpPr>
        <p:spPr>
          <a:xfrm flipH="1">
            <a:off x="3078760" y="1510018"/>
            <a:ext cx="3724712" cy="13338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692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8FB109DD-37F7-1C1C-19B3-8CFBD3DF1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29">
            <a:extLst>
              <a:ext uri="{FF2B5EF4-FFF2-40B4-BE49-F238E27FC236}">
                <a16:creationId xmlns:a16="http://schemas.microsoft.com/office/drawing/2014/main" id="{DF88575D-B339-4050-A437-F78D99CCF9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Variables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C43BECB5-E6C1-6069-F7EC-90C52CF368DD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C32BC762-9F33-0D20-42A5-E9006BB56BD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9AD8B899-05D8-4D4A-9B6C-573EED06F59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84E777FE-E898-4AC9-371E-15A45C390EC5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54;p37">
            <a:extLst>
              <a:ext uri="{FF2B5EF4-FFF2-40B4-BE49-F238E27FC236}">
                <a16:creationId xmlns:a16="http://schemas.microsoft.com/office/drawing/2014/main" id="{61D37732-935E-05CD-64AA-46F704C8EE41}"/>
              </a:ext>
            </a:extLst>
          </p:cNvPr>
          <p:cNvSpPr txBox="1">
            <a:spLocks noGrp="1"/>
          </p:cNvSpPr>
          <p:nvPr/>
        </p:nvSpPr>
        <p:spPr>
          <a:xfrm>
            <a:off x="720000" y="1467257"/>
            <a:ext cx="47058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5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effectLst/>
                <a:latin typeface="Orbitron" panose="020B0604020202020204" charset="0"/>
                <a:ea typeface="Calibri" panose="020F0502020204030204" pitchFamily="34" charset="0"/>
              </a:rPr>
              <a:t>A variable is a location in the computer’s memory where a value can be stored for use by a program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tx1"/>
              </a:solidFill>
              <a:latin typeface="Orbitron" panose="020B0604020202020204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Orbitron" panose="020B0604020202020204" charset="0"/>
              </a:rPr>
              <a:t>All variables declared with name and a datatype which is not necessary before they can be used in program</a:t>
            </a:r>
          </a:p>
        </p:txBody>
      </p:sp>
      <p:grpSp>
        <p:nvGrpSpPr>
          <p:cNvPr id="3" name="Google Shape;4089;p39">
            <a:extLst>
              <a:ext uri="{FF2B5EF4-FFF2-40B4-BE49-F238E27FC236}">
                <a16:creationId xmlns:a16="http://schemas.microsoft.com/office/drawing/2014/main" id="{39FD1FF6-1AC5-C68E-4C95-4310AB5AD5F5}"/>
              </a:ext>
            </a:extLst>
          </p:cNvPr>
          <p:cNvGrpSpPr/>
          <p:nvPr/>
        </p:nvGrpSpPr>
        <p:grpSpPr>
          <a:xfrm>
            <a:off x="6297770" y="1870837"/>
            <a:ext cx="1941288" cy="2078026"/>
            <a:chOff x="5415187" y="3687810"/>
            <a:chExt cx="909904" cy="973993"/>
          </a:xfrm>
        </p:grpSpPr>
        <p:sp>
          <p:nvSpPr>
            <p:cNvPr id="5" name="Google Shape;4090;p39">
              <a:extLst>
                <a:ext uri="{FF2B5EF4-FFF2-40B4-BE49-F238E27FC236}">
                  <a16:creationId xmlns:a16="http://schemas.microsoft.com/office/drawing/2014/main" id="{32896EF6-DC7F-BAB9-E527-EC9A64D817A4}"/>
                </a:ext>
              </a:extLst>
            </p:cNvPr>
            <p:cNvSpPr/>
            <p:nvPr/>
          </p:nvSpPr>
          <p:spPr>
            <a:xfrm>
              <a:off x="6065686" y="3969905"/>
              <a:ext cx="102531" cy="124827"/>
            </a:xfrm>
            <a:custGeom>
              <a:avLst/>
              <a:gdLst/>
              <a:ahLst/>
              <a:cxnLst/>
              <a:rect l="l" t="t" r="r" b="b"/>
              <a:pathLst>
                <a:path w="1283" h="1562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308" y="786"/>
                    <a:pt x="401" y="1376"/>
                  </a:cubicBezTo>
                  <a:lnTo>
                    <a:pt x="1282" y="1562"/>
                  </a:lnTo>
                  <a:cubicBezTo>
                    <a:pt x="1282" y="1562"/>
                    <a:pt x="1164" y="706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91;p39">
              <a:extLst>
                <a:ext uri="{FF2B5EF4-FFF2-40B4-BE49-F238E27FC236}">
                  <a16:creationId xmlns:a16="http://schemas.microsoft.com/office/drawing/2014/main" id="{103898B3-861C-C5FF-0428-44217411839A}"/>
                </a:ext>
              </a:extLst>
            </p:cNvPr>
            <p:cNvSpPr/>
            <p:nvPr/>
          </p:nvSpPr>
          <p:spPr>
            <a:xfrm>
              <a:off x="6065686" y="3971024"/>
              <a:ext cx="81274" cy="119393"/>
            </a:xfrm>
            <a:custGeom>
              <a:avLst/>
              <a:gdLst/>
              <a:ahLst/>
              <a:cxnLst/>
              <a:rect l="l" t="t" r="r" b="b"/>
              <a:pathLst>
                <a:path w="1017" h="1494" extrusionOk="0">
                  <a:moveTo>
                    <a:pt x="577" y="0"/>
                  </a:moveTo>
                  <a:cubicBezTo>
                    <a:pt x="257" y="68"/>
                    <a:pt x="1" y="292"/>
                    <a:pt x="1" y="292"/>
                  </a:cubicBezTo>
                  <a:cubicBezTo>
                    <a:pt x="1" y="292"/>
                    <a:pt x="308" y="772"/>
                    <a:pt x="401" y="1362"/>
                  </a:cubicBezTo>
                  <a:cubicBezTo>
                    <a:pt x="683" y="1413"/>
                    <a:pt x="882" y="1467"/>
                    <a:pt x="1016" y="1493"/>
                  </a:cubicBezTo>
                  <a:cubicBezTo>
                    <a:pt x="962" y="1000"/>
                    <a:pt x="738" y="372"/>
                    <a:pt x="577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92;p39">
              <a:extLst>
                <a:ext uri="{FF2B5EF4-FFF2-40B4-BE49-F238E27FC236}">
                  <a16:creationId xmlns:a16="http://schemas.microsoft.com/office/drawing/2014/main" id="{7DFBC4D0-152D-16DA-CE9B-D3E68A1E3633}"/>
                </a:ext>
              </a:extLst>
            </p:cNvPr>
            <p:cNvSpPr/>
            <p:nvPr/>
          </p:nvSpPr>
          <p:spPr>
            <a:xfrm>
              <a:off x="6041393" y="4106398"/>
              <a:ext cx="283698" cy="346831"/>
            </a:xfrm>
            <a:custGeom>
              <a:avLst/>
              <a:gdLst/>
              <a:ahLst/>
              <a:cxnLst/>
              <a:rect l="l" t="t" r="r" b="b"/>
              <a:pathLst>
                <a:path w="3550" h="4340" extrusionOk="0">
                  <a:moveTo>
                    <a:pt x="1817" y="0"/>
                  </a:moveTo>
                  <a:cubicBezTo>
                    <a:pt x="885" y="0"/>
                    <a:pt x="93" y="924"/>
                    <a:pt x="52" y="2109"/>
                  </a:cubicBezTo>
                  <a:cubicBezTo>
                    <a:pt x="0" y="3310"/>
                    <a:pt x="747" y="4313"/>
                    <a:pt x="1695" y="4339"/>
                  </a:cubicBezTo>
                  <a:cubicBezTo>
                    <a:pt x="1715" y="4339"/>
                    <a:pt x="1736" y="4340"/>
                    <a:pt x="1756" y="4340"/>
                  </a:cubicBezTo>
                  <a:cubicBezTo>
                    <a:pt x="2690" y="4340"/>
                    <a:pt x="3471" y="3407"/>
                    <a:pt x="3508" y="2243"/>
                  </a:cubicBezTo>
                  <a:cubicBezTo>
                    <a:pt x="3550" y="1042"/>
                    <a:pt x="2816" y="39"/>
                    <a:pt x="1855" y="1"/>
                  </a:cubicBezTo>
                  <a:cubicBezTo>
                    <a:pt x="1842" y="1"/>
                    <a:pt x="1830" y="0"/>
                    <a:pt x="181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93;p39">
              <a:extLst>
                <a:ext uri="{FF2B5EF4-FFF2-40B4-BE49-F238E27FC236}">
                  <a16:creationId xmlns:a16="http://schemas.microsoft.com/office/drawing/2014/main" id="{B116AD6E-D3A1-C115-FF4F-877F5B5865F8}"/>
                </a:ext>
              </a:extLst>
            </p:cNvPr>
            <p:cNvSpPr/>
            <p:nvPr/>
          </p:nvSpPr>
          <p:spPr>
            <a:xfrm>
              <a:off x="6160704" y="4106398"/>
              <a:ext cx="164385" cy="346831"/>
            </a:xfrm>
            <a:custGeom>
              <a:avLst/>
              <a:gdLst/>
              <a:ahLst/>
              <a:cxnLst/>
              <a:rect l="l" t="t" r="r" b="b"/>
              <a:pathLst>
                <a:path w="2057" h="4340" extrusionOk="0">
                  <a:moveTo>
                    <a:pt x="362" y="1"/>
                  </a:moveTo>
                  <a:cubicBezTo>
                    <a:pt x="295" y="1"/>
                    <a:pt x="228" y="14"/>
                    <a:pt x="160" y="14"/>
                  </a:cubicBezTo>
                  <a:cubicBezTo>
                    <a:pt x="1003" y="174"/>
                    <a:pt x="1644" y="1122"/>
                    <a:pt x="1602" y="2231"/>
                  </a:cubicBezTo>
                  <a:cubicBezTo>
                    <a:pt x="1551" y="3339"/>
                    <a:pt x="856" y="4220"/>
                    <a:pt x="0" y="4326"/>
                  </a:cubicBezTo>
                  <a:cubicBezTo>
                    <a:pt x="68" y="4339"/>
                    <a:pt x="135" y="4339"/>
                    <a:pt x="202" y="4339"/>
                  </a:cubicBezTo>
                  <a:cubicBezTo>
                    <a:pt x="222" y="4339"/>
                    <a:pt x="243" y="4340"/>
                    <a:pt x="263" y="4340"/>
                  </a:cubicBezTo>
                  <a:cubicBezTo>
                    <a:pt x="1197" y="4340"/>
                    <a:pt x="1978" y="3407"/>
                    <a:pt x="2015" y="2243"/>
                  </a:cubicBezTo>
                  <a:cubicBezTo>
                    <a:pt x="2057" y="1042"/>
                    <a:pt x="1323" y="39"/>
                    <a:pt x="362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94;p39">
              <a:extLst>
                <a:ext uri="{FF2B5EF4-FFF2-40B4-BE49-F238E27FC236}">
                  <a16:creationId xmlns:a16="http://schemas.microsoft.com/office/drawing/2014/main" id="{0919FE3A-43A7-746B-891C-920AB15651B6}"/>
                </a:ext>
              </a:extLst>
            </p:cNvPr>
            <p:cNvSpPr/>
            <p:nvPr/>
          </p:nvSpPr>
          <p:spPr>
            <a:xfrm>
              <a:off x="5890835" y="4042307"/>
              <a:ext cx="373363" cy="455755"/>
            </a:xfrm>
            <a:custGeom>
              <a:avLst/>
              <a:gdLst/>
              <a:ahLst/>
              <a:cxnLst/>
              <a:rect l="l" t="t" r="r" b="b"/>
              <a:pathLst>
                <a:path w="4672" h="5703" extrusionOk="0">
                  <a:moveTo>
                    <a:pt x="2365" y="0"/>
                  </a:moveTo>
                  <a:cubicBezTo>
                    <a:pt x="1132" y="0"/>
                    <a:pt x="105" y="1224"/>
                    <a:pt x="55" y="2764"/>
                  </a:cubicBezTo>
                  <a:cubicBezTo>
                    <a:pt x="1" y="4340"/>
                    <a:pt x="975" y="5663"/>
                    <a:pt x="2230" y="5701"/>
                  </a:cubicBezTo>
                  <a:cubicBezTo>
                    <a:pt x="2257" y="5702"/>
                    <a:pt x="2283" y="5703"/>
                    <a:pt x="2310" y="5703"/>
                  </a:cubicBezTo>
                  <a:cubicBezTo>
                    <a:pt x="3531" y="5703"/>
                    <a:pt x="4554" y="4479"/>
                    <a:pt x="4607" y="2940"/>
                  </a:cubicBezTo>
                  <a:cubicBezTo>
                    <a:pt x="4671" y="1364"/>
                    <a:pt x="3698" y="41"/>
                    <a:pt x="2445" y="2"/>
                  </a:cubicBezTo>
                  <a:cubicBezTo>
                    <a:pt x="2418" y="1"/>
                    <a:pt x="2391" y="0"/>
                    <a:pt x="23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95;p39">
              <a:extLst>
                <a:ext uri="{FF2B5EF4-FFF2-40B4-BE49-F238E27FC236}">
                  <a16:creationId xmlns:a16="http://schemas.microsoft.com/office/drawing/2014/main" id="{4CB67CC9-B038-2D86-70DE-44BE983BDCE2}"/>
                </a:ext>
              </a:extLst>
            </p:cNvPr>
            <p:cNvSpPr/>
            <p:nvPr/>
          </p:nvSpPr>
          <p:spPr>
            <a:xfrm>
              <a:off x="5931271" y="4111752"/>
              <a:ext cx="228477" cy="326613"/>
            </a:xfrm>
            <a:custGeom>
              <a:avLst/>
              <a:gdLst/>
              <a:ahLst/>
              <a:cxnLst/>
              <a:rect l="l" t="t" r="r" b="b"/>
              <a:pathLst>
                <a:path w="2859" h="4087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cubicBezTo>
                    <a:pt x="1373" y="4086"/>
                    <a:pt x="1384" y="4086"/>
                    <a:pt x="1394" y="4086"/>
                  </a:cubicBezTo>
                  <a:cubicBezTo>
                    <a:pt x="2143" y="4086"/>
                    <a:pt x="2779" y="3202"/>
                    <a:pt x="2820" y="2096"/>
                  </a:cubicBezTo>
                  <a:cubicBezTo>
                    <a:pt x="2858" y="975"/>
                    <a:pt x="2272" y="40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96;p39">
              <a:extLst>
                <a:ext uri="{FF2B5EF4-FFF2-40B4-BE49-F238E27FC236}">
                  <a16:creationId xmlns:a16="http://schemas.microsoft.com/office/drawing/2014/main" id="{2A5EF953-337D-9B65-6F56-A93C3136CEE0}"/>
                </a:ext>
              </a:extLst>
            </p:cNvPr>
            <p:cNvSpPr/>
            <p:nvPr/>
          </p:nvSpPr>
          <p:spPr>
            <a:xfrm>
              <a:off x="5931271" y="4111752"/>
              <a:ext cx="171897" cy="326533"/>
            </a:xfrm>
            <a:custGeom>
              <a:avLst/>
              <a:gdLst/>
              <a:ahLst/>
              <a:cxnLst/>
              <a:rect l="l" t="t" r="r" b="b"/>
              <a:pathLst>
                <a:path w="2151" h="4086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lnTo>
                    <a:pt x="1497" y="4086"/>
                  </a:lnTo>
                  <a:cubicBezTo>
                    <a:pt x="1071" y="3724"/>
                    <a:pt x="789" y="3032"/>
                    <a:pt x="818" y="2257"/>
                  </a:cubicBezTo>
                  <a:cubicBezTo>
                    <a:pt x="856" y="1190"/>
                    <a:pt x="1442" y="334"/>
                    <a:pt x="2150" y="267"/>
                  </a:cubicBezTo>
                  <a:cubicBezTo>
                    <a:pt x="1965" y="107"/>
                    <a:pt x="1750" y="14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97;p39">
              <a:extLst>
                <a:ext uri="{FF2B5EF4-FFF2-40B4-BE49-F238E27FC236}">
                  <a16:creationId xmlns:a16="http://schemas.microsoft.com/office/drawing/2014/main" id="{516074D6-1B38-63FF-722A-A52B6C1E1AA1}"/>
                </a:ext>
              </a:extLst>
            </p:cNvPr>
            <p:cNvSpPr/>
            <p:nvPr/>
          </p:nvSpPr>
          <p:spPr>
            <a:xfrm>
              <a:off x="5890835" y="4220595"/>
              <a:ext cx="159111" cy="275307"/>
            </a:xfrm>
            <a:custGeom>
              <a:avLst/>
              <a:gdLst/>
              <a:ahLst/>
              <a:cxnLst/>
              <a:rect l="l" t="t" r="r" b="b"/>
              <a:pathLst>
                <a:path w="1991" h="3445" extrusionOk="0">
                  <a:moveTo>
                    <a:pt x="122" y="1"/>
                  </a:moveTo>
                  <a:cubicBezTo>
                    <a:pt x="81" y="174"/>
                    <a:pt x="68" y="347"/>
                    <a:pt x="55" y="533"/>
                  </a:cubicBezTo>
                  <a:cubicBezTo>
                    <a:pt x="1" y="2016"/>
                    <a:pt x="843" y="3256"/>
                    <a:pt x="1990" y="3445"/>
                  </a:cubicBezTo>
                  <a:cubicBezTo>
                    <a:pt x="1884" y="1695"/>
                    <a:pt x="802" y="561"/>
                    <a:pt x="12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098;p39">
              <a:extLst>
                <a:ext uri="{FF2B5EF4-FFF2-40B4-BE49-F238E27FC236}">
                  <a16:creationId xmlns:a16="http://schemas.microsoft.com/office/drawing/2014/main" id="{15688E79-D00B-76BD-B69B-57D228B6B665}"/>
                </a:ext>
              </a:extLst>
            </p:cNvPr>
            <p:cNvSpPr/>
            <p:nvPr/>
          </p:nvSpPr>
          <p:spPr>
            <a:xfrm>
              <a:off x="5542170" y="4200536"/>
              <a:ext cx="493955" cy="409165"/>
            </a:xfrm>
            <a:custGeom>
              <a:avLst/>
              <a:gdLst/>
              <a:ahLst/>
              <a:cxnLst/>
              <a:rect l="l" t="t" r="r" b="b"/>
              <a:pathLst>
                <a:path w="6181" h="5120" extrusionOk="0">
                  <a:moveTo>
                    <a:pt x="2285" y="0"/>
                  </a:moveTo>
                  <a:cubicBezTo>
                    <a:pt x="1678" y="0"/>
                    <a:pt x="1134" y="210"/>
                    <a:pt x="773" y="639"/>
                  </a:cubicBezTo>
                  <a:cubicBezTo>
                    <a:pt x="0" y="1572"/>
                    <a:pt x="414" y="3186"/>
                    <a:pt x="1682" y="4256"/>
                  </a:cubicBezTo>
                  <a:cubicBezTo>
                    <a:pt x="2377" y="4827"/>
                    <a:pt x="3184" y="5120"/>
                    <a:pt x="3901" y="5120"/>
                  </a:cubicBezTo>
                  <a:cubicBezTo>
                    <a:pt x="4508" y="5120"/>
                    <a:pt x="5050" y="4911"/>
                    <a:pt x="5405" y="4484"/>
                  </a:cubicBezTo>
                  <a:cubicBezTo>
                    <a:pt x="6180" y="3548"/>
                    <a:pt x="5767" y="1921"/>
                    <a:pt x="4498" y="864"/>
                  </a:cubicBezTo>
                  <a:cubicBezTo>
                    <a:pt x="3805" y="293"/>
                    <a:pt x="3001" y="0"/>
                    <a:pt x="228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99;p39">
              <a:extLst>
                <a:ext uri="{FF2B5EF4-FFF2-40B4-BE49-F238E27FC236}">
                  <a16:creationId xmlns:a16="http://schemas.microsoft.com/office/drawing/2014/main" id="{25D4674C-E805-D43A-3F4E-DDE498EC91B4}"/>
                </a:ext>
              </a:extLst>
            </p:cNvPr>
            <p:cNvSpPr/>
            <p:nvPr/>
          </p:nvSpPr>
          <p:spPr>
            <a:xfrm>
              <a:off x="5577252" y="4338228"/>
              <a:ext cx="338280" cy="270912"/>
            </a:xfrm>
            <a:custGeom>
              <a:avLst/>
              <a:gdLst/>
              <a:ahLst/>
              <a:cxnLst/>
              <a:rect l="l" t="t" r="r" b="b"/>
              <a:pathLst>
                <a:path w="4233" h="3390" extrusionOk="0">
                  <a:moveTo>
                    <a:pt x="1236" y="0"/>
                  </a:moveTo>
                  <a:cubicBezTo>
                    <a:pt x="761" y="0"/>
                    <a:pt x="336" y="165"/>
                    <a:pt x="55" y="502"/>
                  </a:cubicBezTo>
                  <a:cubicBezTo>
                    <a:pt x="42" y="518"/>
                    <a:pt x="13" y="544"/>
                    <a:pt x="0" y="569"/>
                  </a:cubicBezTo>
                  <a:cubicBezTo>
                    <a:pt x="148" y="1252"/>
                    <a:pt x="574" y="1973"/>
                    <a:pt x="1243" y="2533"/>
                  </a:cubicBezTo>
                  <a:cubicBezTo>
                    <a:pt x="1930" y="3105"/>
                    <a:pt x="2732" y="3390"/>
                    <a:pt x="3450" y="3390"/>
                  </a:cubicBezTo>
                  <a:cubicBezTo>
                    <a:pt x="3552" y="3390"/>
                    <a:pt x="3653" y="3384"/>
                    <a:pt x="3752" y="3372"/>
                  </a:cubicBezTo>
                  <a:cubicBezTo>
                    <a:pt x="4232" y="2639"/>
                    <a:pt x="3899" y="1450"/>
                    <a:pt x="2964" y="678"/>
                  </a:cubicBezTo>
                  <a:cubicBezTo>
                    <a:pt x="2423" y="229"/>
                    <a:pt x="1795" y="0"/>
                    <a:pt x="123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00;p39">
              <a:extLst>
                <a:ext uri="{FF2B5EF4-FFF2-40B4-BE49-F238E27FC236}">
                  <a16:creationId xmlns:a16="http://schemas.microsoft.com/office/drawing/2014/main" id="{48B7FBCF-B595-E49A-200D-E60D3948DEEA}"/>
                </a:ext>
              </a:extLst>
            </p:cNvPr>
            <p:cNvSpPr/>
            <p:nvPr/>
          </p:nvSpPr>
          <p:spPr>
            <a:xfrm>
              <a:off x="5578291" y="4200536"/>
              <a:ext cx="457833" cy="371125"/>
            </a:xfrm>
            <a:custGeom>
              <a:avLst/>
              <a:gdLst/>
              <a:ahLst/>
              <a:cxnLst/>
              <a:rect l="l" t="t" r="r" b="b"/>
              <a:pathLst>
                <a:path w="5729" h="4644" extrusionOk="0">
                  <a:moveTo>
                    <a:pt x="1833" y="0"/>
                  </a:moveTo>
                  <a:cubicBezTo>
                    <a:pt x="1226" y="0"/>
                    <a:pt x="682" y="210"/>
                    <a:pt x="321" y="639"/>
                  </a:cubicBezTo>
                  <a:cubicBezTo>
                    <a:pt x="173" y="825"/>
                    <a:pt x="67" y="1040"/>
                    <a:pt x="0" y="1264"/>
                  </a:cubicBezTo>
                  <a:cubicBezTo>
                    <a:pt x="351" y="948"/>
                    <a:pt x="828" y="792"/>
                    <a:pt x="1353" y="792"/>
                  </a:cubicBezTo>
                  <a:cubicBezTo>
                    <a:pt x="2068" y="792"/>
                    <a:pt x="2873" y="1082"/>
                    <a:pt x="3566" y="1652"/>
                  </a:cubicBezTo>
                  <a:cubicBezTo>
                    <a:pt x="4578" y="2507"/>
                    <a:pt x="5046" y="3721"/>
                    <a:pt x="4793" y="4644"/>
                  </a:cubicBezTo>
                  <a:lnTo>
                    <a:pt x="4953" y="4484"/>
                  </a:lnTo>
                  <a:cubicBezTo>
                    <a:pt x="5728" y="3548"/>
                    <a:pt x="5315" y="1921"/>
                    <a:pt x="4046" y="864"/>
                  </a:cubicBezTo>
                  <a:cubicBezTo>
                    <a:pt x="3353" y="293"/>
                    <a:pt x="2549" y="0"/>
                    <a:pt x="1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01;p39">
              <a:extLst>
                <a:ext uri="{FF2B5EF4-FFF2-40B4-BE49-F238E27FC236}">
                  <a16:creationId xmlns:a16="http://schemas.microsoft.com/office/drawing/2014/main" id="{FE60C7AE-AC71-88F0-DE93-D0B135E75CA3}"/>
                </a:ext>
              </a:extLst>
            </p:cNvPr>
            <p:cNvSpPr/>
            <p:nvPr/>
          </p:nvSpPr>
          <p:spPr>
            <a:xfrm>
              <a:off x="5579250" y="4200616"/>
              <a:ext cx="386469" cy="180688"/>
            </a:xfrm>
            <a:custGeom>
              <a:avLst/>
              <a:gdLst/>
              <a:ahLst/>
              <a:cxnLst/>
              <a:rect l="l" t="t" r="r" b="b"/>
              <a:pathLst>
                <a:path w="4836" h="2261" extrusionOk="0">
                  <a:moveTo>
                    <a:pt x="1813" y="1"/>
                  </a:moveTo>
                  <a:cubicBezTo>
                    <a:pt x="1207" y="1"/>
                    <a:pt x="666" y="210"/>
                    <a:pt x="309" y="638"/>
                  </a:cubicBezTo>
                  <a:cubicBezTo>
                    <a:pt x="161" y="824"/>
                    <a:pt x="55" y="1023"/>
                    <a:pt x="1" y="1250"/>
                  </a:cubicBezTo>
                  <a:cubicBezTo>
                    <a:pt x="522" y="789"/>
                    <a:pt x="1022" y="639"/>
                    <a:pt x="1498" y="639"/>
                  </a:cubicBezTo>
                  <a:cubicBezTo>
                    <a:pt x="2097" y="639"/>
                    <a:pt x="2658" y="875"/>
                    <a:pt x="3179" y="1023"/>
                  </a:cubicBezTo>
                  <a:cubicBezTo>
                    <a:pt x="4057" y="1289"/>
                    <a:pt x="4383" y="2261"/>
                    <a:pt x="4584" y="2261"/>
                  </a:cubicBezTo>
                  <a:cubicBezTo>
                    <a:pt x="4606" y="2261"/>
                    <a:pt x="4627" y="2249"/>
                    <a:pt x="4646" y="2224"/>
                  </a:cubicBezTo>
                  <a:cubicBezTo>
                    <a:pt x="4835" y="1971"/>
                    <a:pt x="3967" y="1077"/>
                    <a:pt x="3512" y="824"/>
                  </a:cubicBezTo>
                  <a:cubicBezTo>
                    <a:pt x="3073" y="571"/>
                    <a:pt x="3044" y="264"/>
                    <a:pt x="3044" y="264"/>
                  </a:cubicBezTo>
                  <a:cubicBezTo>
                    <a:pt x="2629" y="89"/>
                    <a:pt x="2207" y="1"/>
                    <a:pt x="181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02;p39">
              <a:extLst>
                <a:ext uri="{FF2B5EF4-FFF2-40B4-BE49-F238E27FC236}">
                  <a16:creationId xmlns:a16="http://schemas.microsoft.com/office/drawing/2014/main" id="{82D8B677-E023-E4A9-EF9E-184CF32547D8}"/>
                </a:ext>
              </a:extLst>
            </p:cNvPr>
            <p:cNvSpPr/>
            <p:nvPr/>
          </p:nvSpPr>
          <p:spPr>
            <a:xfrm>
              <a:off x="5534498" y="4199098"/>
              <a:ext cx="181567" cy="230475"/>
            </a:xfrm>
            <a:custGeom>
              <a:avLst/>
              <a:gdLst/>
              <a:ahLst/>
              <a:cxnLst/>
              <a:rect l="l" t="t" r="r" b="b"/>
              <a:pathLst>
                <a:path w="2272" h="2884" extrusionOk="0">
                  <a:moveTo>
                    <a:pt x="923" y="1"/>
                  </a:moveTo>
                  <a:lnTo>
                    <a:pt x="0" y="577"/>
                  </a:lnTo>
                  <a:lnTo>
                    <a:pt x="430" y="1538"/>
                  </a:lnTo>
                  <a:cubicBezTo>
                    <a:pt x="430" y="1538"/>
                    <a:pt x="375" y="2192"/>
                    <a:pt x="737" y="2884"/>
                  </a:cubicBezTo>
                  <a:lnTo>
                    <a:pt x="2272" y="2458"/>
                  </a:lnTo>
                  <a:cubicBezTo>
                    <a:pt x="2272" y="2458"/>
                    <a:pt x="2124" y="1939"/>
                    <a:pt x="1458" y="1551"/>
                  </a:cubicBezTo>
                  <a:cubicBezTo>
                    <a:pt x="1058" y="629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103;p39">
              <a:extLst>
                <a:ext uri="{FF2B5EF4-FFF2-40B4-BE49-F238E27FC236}">
                  <a16:creationId xmlns:a16="http://schemas.microsoft.com/office/drawing/2014/main" id="{C2B3995B-4E62-961D-172A-F7A848662638}"/>
                </a:ext>
              </a:extLst>
            </p:cNvPr>
            <p:cNvSpPr/>
            <p:nvPr/>
          </p:nvSpPr>
          <p:spPr>
            <a:xfrm>
              <a:off x="5593395" y="4199098"/>
              <a:ext cx="122670" cy="208258"/>
            </a:xfrm>
            <a:custGeom>
              <a:avLst/>
              <a:gdLst/>
              <a:ahLst/>
              <a:cxnLst/>
              <a:rect l="l" t="t" r="r" b="b"/>
              <a:pathLst>
                <a:path w="1535" h="2606" extrusionOk="0">
                  <a:moveTo>
                    <a:pt x="186" y="1"/>
                  </a:moveTo>
                  <a:lnTo>
                    <a:pt x="0" y="110"/>
                  </a:lnTo>
                  <a:cubicBezTo>
                    <a:pt x="13" y="443"/>
                    <a:pt x="93" y="1096"/>
                    <a:pt x="426" y="1779"/>
                  </a:cubicBezTo>
                  <a:cubicBezTo>
                    <a:pt x="599" y="2125"/>
                    <a:pt x="801" y="2390"/>
                    <a:pt x="987" y="2605"/>
                  </a:cubicBezTo>
                  <a:lnTo>
                    <a:pt x="1535" y="2458"/>
                  </a:lnTo>
                  <a:cubicBezTo>
                    <a:pt x="1535" y="2458"/>
                    <a:pt x="1387" y="1939"/>
                    <a:pt x="721" y="1551"/>
                  </a:cubicBezTo>
                  <a:cubicBezTo>
                    <a:pt x="321" y="62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04;p39">
              <a:extLst>
                <a:ext uri="{FF2B5EF4-FFF2-40B4-BE49-F238E27FC236}">
                  <a16:creationId xmlns:a16="http://schemas.microsoft.com/office/drawing/2014/main" id="{7C8714EE-8B9C-3D0C-9FE6-EA74F8C91BB4}"/>
                </a:ext>
              </a:extLst>
            </p:cNvPr>
            <p:cNvSpPr/>
            <p:nvPr/>
          </p:nvSpPr>
          <p:spPr>
            <a:xfrm>
              <a:off x="5559032" y="4349336"/>
              <a:ext cx="318062" cy="291450"/>
            </a:xfrm>
            <a:custGeom>
              <a:avLst/>
              <a:gdLst/>
              <a:ahLst/>
              <a:cxnLst/>
              <a:rect l="l" t="t" r="r" b="b"/>
              <a:pathLst>
                <a:path w="3980" h="3647" extrusionOk="0">
                  <a:moveTo>
                    <a:pt x="1052" y="0"/>
                  </a:moveTo>
                  <a:cubicBezTo>
                    <a:pt x="838" y="0"/>
                    <a:pt x="647" y="50"/>
                    <a:pt x="494" y="152"/>
                  </a:cubicBezTo>
                  <a:cubicBezTo>
                    <a:pt x="203" y="312"/>
                    <a:pt x="1" y="699"/>
                    <a:pt x="1" y="699"/>
                  </a:cubicBezTo>
                  <a:cubicBezTo>
                    <a:pt x="1" y="699"/>
                    <a:pt x="55" y="780"/>
                    <a:pt x="148" y="911"/>
                  </a:cubicBezTo>
                  <a:cubicBezTo>
                    <a:pt x="174" y="1446"/>
                    <a:pt x="523" y="2099"/>
                    <a:pt x="1109" y="2647"/>
                  </a:cubicBezTo>
                  <a:cubicBezTo>
                    <a:pt x="1699" y="3183"/>
                    <a:pt x="2362" y="3474"/>
                    <a:pt x="2892" y="3474"/>
                  </a:cubicBezTo>
                  <a:cubicBezTo>
                    <a:pt x="2903" y="3474"/>
                    <a:pt x="2914" y="3474"/>
                    <a:pt x="2926" y="3474"/>
                  </a:cubicBezTo>
                  <a:cubicBezTo>
                    <a:pt x="3019" y="3528"/>
                    <a:pt x="3099" y="3595"/>
                    <a:pt x="3192" y="3647"/>
                  </a:cubicBezTo>
                  <a:cubicBezTo>
                    <a:pt x="3365" y="3487"/>
                    <a:pt x="3512" y="3275"/>
                    <a:pt x="3592" y="3166"/>
                  </a:cubicBezTo>
                  <a:cubicBezTo>
                    <a:pt x="3605" y="3153"/>
                    <a:pt x="3618" y="3128"/>
                    <a:pt x="3647" y="3102"/>
                  </a:cubicBezTo>
                  <a:cubicBezTo>
                    <a:pt x="3980" y="2554"/>
                    <a:pt x="3618" y="1580"/>
                    <a:pt x="2804" y="818"/>
                  </a:cubicBezTo>
                  <a:cubicBezTo>
                    <a:pt x="2228" y="290"/>
                    <a:pt x="1572" y="0"/>
                    <a:pt x="1052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05;p39">
              <a:extLst>
                <a:ext uri="{FF2B5EF4-FFF2-40B4-BE49-F238E27FC236}">
                  <a16:creationId xmlns:a16="http://schemas.microsoft.com/office/drawing/2014/main" id="{138F8DFA-45A9-7866-0625-60D5A7224413}"/>
                </a:ext>
              </a:extLst>
            </p:cNvPr>
            <p:cNvSpPr/>
            <p:nvPr/>
          </p:nvSpPr>
          <p:spPr>
            <a:xfrm>
              <a:off x="5521712" y="4384178"/>
              <a:ext cx="329809" cy="277625"/>
            </a:xfrm>
            <a:custGeom>
              <a:avLst/>
              <a:gdLst/>
              <a:ahLst/>
              <a:cxnLst/>
              <a:rect l="l" t="t" r="r" b="b"/>
              <a:pathLst>
                <a:path w="4127" h="3474" extrusionOk="0">
                  <a:moveTo>
                    <a:pt x="1154" y="0"/>
                  </a:moveTo>
                  <a:cubicBezTo>
                    <a:pt x="872" y="0"/>
                    <a:pt x="632" y="85"/>
                    <a:pt x="468" y="263"/>
                  </a:cubicBezTo>
                  <a:cubicBezTo>
                    <a:pt x="0" y="770"/>
                    <a:pt x="337" y="1836"/>
                    <a:pt x="1218" y="2650"/>
                  </a:cubicBezTo>
                  <a:cubicBezTo>
                    <a:pt x="1790" y="3181"/>
                    <a:pt x="2452" y="3474"/>
                    <a:pt x="2974" y="3474"/>
                  </a:cubicBezTo>
                  <a:cubicBezTo>
                    <a:pt x="3255" y="3474"/>
                    <a:pt x="3495" y="3389"/>
                    <a:pt x="3659" y="3211"/>
                  </a:cubicBezTo>
                  <a:cubicBezTo>
                    <a:pt x="4126" y="2705"/>
                    <a:pt x="3793" y="1638"/>
                    <a:pt x="2912" y="824"/>
                  </a:cubicBezTo>
                  <a:cubicBezTo>
                    <a:pt x="2340" y="293"/>
                    <a:pt x="1676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06;p39">
              <a:extLst>
                <a:ext uri="{FF2B5EF4-FFF2-40B4-BE49-F238E27FC236}">
                  <a16:creationId xmlns:a16="http://schemas.microsoft.com/office/drawing/2014/main" id="{A7F9424C-5E19-0E7E-A0C0-B2BE8B2FB108}"/>
                </a:ext>
              </a:extLst>
            </p:cNvPr>
            <p:cNvSpPr/>
            <p:nvPr/>
          </p:nvSpPr>
          <p:spPr>
            <a:xfrm>
              <a:off x="6065686" y="3969905"/>
              <a:ext cx="89665" cy="56500"/>
            </a:xfrm>
            <a:custGeom>
              <a:avLst/>
              <a:gdLst/>
              <a:ahLst/>
              <a:cxnLst/>
              <a:rect l="l" t="t" r="r" b="b"/>
              <a:pathLst>
                <a:path w="1122" h="707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97" y="440"/>
                    <a:pt x="190" y="668"/>
                  </a:cubicBezTo>
                  <a:cubicBezTo>
                    <a:pt x="308" y="656"/>
                    <a:pt x="450" y="647"/>
                    <a:pt x="596" y="647"/>
                  </a:cubicBezTo>
                  <a:cubicBezTo>
                    <a:pt x="779" y="647"/>
                    <a:pt x="967" y="662"/>
                    <a:pt x="1122" y="706"/>
                  </a:cubicBezTo>
                  <a:cubicBezTo>
                    <a:pt x="1071" y="482"/>
                    <a:pt x="1016" y="242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107;p39">
              <a:extLst>
                <a:ext uri="{FF2B5EF4-FFF2-40B4-BE49-F238E27FC236}">
                  <a16:creationId xmlns:a16="http://schemas.microsoft.com/office/drawing/2014/main" id="{E89ADCB2-7162-C9C3-AB80-C65E0B643585}"/>
                </a:ext>
              </a:extLst>
            </p:cNvPr>
            <p:cNvSpPr/>
            <p:nvPr/>
          </p:nvSpPr>
          <p:spPr>
            <a:xfrm>
              <a:off x="5557034" y="4424135"/>
              <a:ext cx="247657" cy="206980"/>
            </a:xfrm>
            <a:custGeom>
              <a:avLst/>
              <a:gdLst/>
              <a:ahLst/>
              <a:cxnLst/>
              <a:rect l="l" t="t" r="r" b="b"/>
              <a:pathLst>
                <a:path w="3099" h="2590" extrusionOk="0">
                  <a:moveTo>
                    <a:pt x="756" y="0"/>
                  </a:moveTo>
                  <a:cubicBezTo>
                    <a:pt x="575" y="0"/>
                    <a:pt x="423" y="53"/>
                    <a:pt x="321" y="164"/>
                  </a:cubicBezTo>
                  <a:cubicBezTo>
                    <a:pt x="0" y="523"/>
                    <a:pt x="295" y="1311"/>
                    <a:pt x="961" y="1926"/>
                  </a:cubicBezTo>
                  <a:cubicBezTo>
                    <a:pt x="1421" y="2349"/>
                    <a:pt x="1937" y="2590"/>
                    <a:pt x="2326" y="2590"/>
                  </a:cubicBezTo>
                  <a:cubicBezTo>
                    <a:pt x="2512" y="2590"/>
                    <a:pt x="2669" y="2535"/>
                    <a:pt x="2778" y="2419"/>
                  </a:cubicBezTo>
                  <a:cubicBezTo>
                    <a:pt x="3098" y="2070"/>
                    <a:pt x="2803" y="1285"/>
                    <a:pt x="2137" y="670"/>
                  </a:cubicBezTo>
                  <a:cubicBezTo>
                    <a:pt x="1672" y="242"/>
                    <a:pt x="114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108;p39">
              <a:extLst>
                <a:ext uri="{FF2B5EF4-FFF2-40B4-BE49-F238E27FC236}">
                  <a16:creationId xmlns:a16="http://schemas.microsoft.com/office/drawing/2014/main" id="{899269DA-D965-F093-6AD4-86E708F091EE}"/>
                </a:ext>
              </a:extLst>
            </p:cNvPr>
            <p:cNvSpPr/>
            <p:nvPr/>
          </p:nvSpPr>
          <p:spPr>
            <a:xfrm>
              <a:off x="5534498" y="4199098"/>
              <a:ext cx="88626" cy="88706"/>
            </a:xfrm>
            <a:custGeom>
              <a:avLst/>
              <a:gdLst/>
              <a:ahLst/>
              <a:cxnLst/>
              <a:rect l="l" t="t" r="r" b="b"/>
              <a:pathLst>
                <a:path w="1109" h="1110" extrusionOk="0">
                  <a:moveTo>
                    <a:pt x="923" y="1"/>
                  </a:moveTo>
                  <a:lnTo>
                    <a:pt x="0" y="577"/>
                  </a:lnTo>
                  <a:lnTo>
                    <a:pt x="241" y="1109"/>
                  </a:lnTo>
                  <a:lnTo>
                    <a:pt x="869" y="962"/>
                  </a:lnTo>
                  <a:lnTo>
                    <a:pt x="1096" y="629"/>
                  </a:lnTo>
                  <a:lnTo>
                    <a:pt x="1109" y="629"/>
                  </a:lnTo>
                  <a:cubicBezTo>
                    <a:pt x="977" y="228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109;p39">
              <a:extLst>
                <a:ext uri="{FF2B5EF4-FFF2-40B4-BE49-F238E27FC236}">
                  <a16:creationId xmlns:a16="http://schemas.microsoft.com/office/drawing/2014/main" id="{D755185B-1509-E867-1093-65572DA147FB}"/>
                </a:ext>
              </a:extLst>
            </p:cNvPr>
            <p:cNvSpPr/>
            <p:nvPr/>
          </p:nvSpPr>
          <p:spPr>
            <a:xfrm>
              <a:off x="5656687" y="3723291"/>
              <a:ext cx="440092" cy="289292"/>
            </a:xfrm>
            <a:custGeom>
              <a:avLst/>
              <a:gdLst/>
              <a:ahLst/>
              <a:cxnLst/>
              <a:rect l="l" t="t" r="r" b="b"/>
              <a:pathLst>
                <a:path w="5507" h="3620" extrusionOk="0">
                  <a:moveTo>
                    <a:pt x="2205" y="0"/>
                  </a:moveTo>
                  <a:cubicBezTo>
                    <a:pt x="987" y="0"/>
                    <a:pt x="1" y="981"/>
                    <a:pt x="140" y="1271"/>
                  </a:cubicBezTo>
                  <a:cubicBezTo>
                    <a:pt x="747" y="977"/>
                    <a:pt x="1286" y="856"/>
                    <a:pt x="1764" y="856"/>
                  </a:cubicBezTo>
                  <a:cubicBezTo>
                    <a:pt x="4044" y="856"/>
                    <a:pt x="4920" y="3619"/>
                    <a:pt x="4920" y="3619"/>
                  </a:cubicBezTo>
                  <a:lnTo>
                    <a:pt x="5506" y="3446"/>
                  </a:lnTo>
                  <a:cubicBezTo>
                    <a:pt x="5481" y="2245"/>
                    <a:pt x="4225" y="445"/>
                    <a:pt x="2758" y="70"/>
                  </a:cubicBezTo>
                  <a:cubicBezTo>
                    <a:pt x="2570" y="21"/>
                    <a:pt x="2385" y="0"/>
                    <a:pt x="220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10;p39">
              <a:extLst>
                <a:ext uri="{FF2B5EF4-FFF2-40B4-BE49-F238E27FC236}">
                  <a16:creationId xmlns:a16="http://schemas.microsoft.com/office/drawing/2014/main" id="{35BDD6F6-75AE-2F0E-218E-0ADFED4E9245}"/>
                </a:ext>
              </a:extLst>
            </p:cNvPr>
            <p:cNvSpPr/>
            <p:nvPr/>
          </p:nvSpPr>
          <p:spPr>
            <a:xfrm>
              <a:off x="5415187" y="3687810"/>
              <a:ext cx="760711" cy="560524"/>
            </a:xfrm>
            <a:custGeom>
              <a:avLst/>
              <a:gdLst/>
              <a:ahLst/>
              <a:cxnLst/>
              <a:rect l="l" t="t" r="r" b="b"/>
              <a:pathLst>
                <a:path w="9519" h="7014" extrusionOk="0">
                  <a:moveTo>
                    <a:pt x="5279" y="0"/>
                  </a:moveTo>
                  <a:cubicBezTo>
                    <a:pt x="4989" y="0"/>
                    <a:pt x="4684" y="39"/>
                    <a:pt x="4364" y="126"/>
                  </a:cubicBezTo>
                  <a:cubicBezTo>
                    <a:pt x="3403" y="488"/>
                    <a:pt x="1" y="1715"/>
                    <a:pt x="2243" y="7014"/>
                  </a:cubicBezTo>
                  <a:lnTo>
                    <a:pt x="2669" y="6588"/>
                  </a:lnTo>
                  <a:cubicBezTo>
                    <a:pt x="2669" y="6588"/>
                    <a:pt x="962" y="1981"/>
                    <a:pt x="4671" y="821"/>
                  </a:cubicBezTo>
                  <a:cubicBezTo>
                    <a:pt x="4874" y="757"/>
                    <a:pt x="5074" y="728"/>
                    <a:pt x="5271" y="728"/>
                  </a:cubicBezTo>
                  <a:cubicBezTo>
                    <a:pt x="6831" y="728"/>
                    <a:pt x="8138" y="2598"/>
                    <a:pt x="8528" y="3890"/>
                  </a:cubicBezTo>
                  <a:lnTo>
                    <a:pt x="9518" y="3772"/>
                  </a:lnTo>
                  <a:cubicBezTo>
                    <a:pt x="9518" y="3772"/>
                    <a:pt x="8120" y="0"/>
                    <a:pt x="52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111;p39">
              <a:extLst>
                <a:ext uri="{FF2B5EF4-FFF2-40B4-BE49-F238E27FC236}">
                  <a16:creationId xmlns:a16="http://schemas.microsoft.com/office/drawing/2014/main" id="{FA438565-DE82-F6B8-7743-A0E47A3A29AE}"/>
                </a:ext>
              </a:extLst>
            </p:cNvPr>
            <p:cNvSpPr/>
            <p:nvPr/>
          </p:nvSpPr>
          <p:spPr>
            <a:xfrm>
              <a:off x="5437483" y="3697879"/>
              <a:ext cx="326453" cy="575068"/>
            </a:xfrm>
            <a:custGeom>
              <a:avLst/>
              <a:gdLst/>
              <a:ahLst/>
              <a:cxnLst/>
              <a:rect l="l" t="t" r="r" b="b"/>
              <a:pathLst>
                <a:path w="4085" h="7196" extrusionOk="0">
                  <a:moveTo>
                    <a:pt x="4085" y="0"/>
                  </a:moveTo>
                  <a:lnTo>
                    <a:pt x="4085" y="0"/>
                  </a:lnTo>
                  <a:cubicBezTo>
                    <a:pt x="2723" y="426"/>
                    <a:pt x="775" y="814"/>
                    <a:pt x="429" y="3950"/>
                  </a:cubicBezTo>
                  <a:cubicBezTo>
                    <a:pt x="215" y="5459"/>
                    <a:pt x="910" y="7195"/>
                    <a:pt x="910" y="7195"/>
                  </a:cubicBezTo>
                  <a:lnTo>
                    <a:pt x="1964" y="6888"/>
                  </a:lnTo>
                  <a:cubicBezTo>
                    <a:pt x="1964" y="6888"/>
                    <a:pt x="0" y="1708"/>
                    <a:pt x="4085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112;p39">
              <a:extLst>
                <a:ext uri="{FF2B5EF4-FFF2-40B4-BE49-F238E27FC236}">
                  <a16:creationId xmlns:a16="http://schemas.microsoft.com/office/drawing/2014/main" id="{96065DEE-5AB5-0C08-B342-EE3EDC80A89C}"/>
                </a:ext>
              </a:extLst>
            </p:cNvPr>
            <p:cNvSpPr/>
            <p:nvPr/>
          </p:nvSpPr>
          <p:spPr>
            <a:xfrm>
              <a:off x="6070082" y="4042467"/>
              <a:ext cx="181327" cy="338920"/>
            </a:xfrm>
            <a:custGeom>
              <a:avLst/>
              <a:gdLst/>
              <a:ahLst/>
              <a:cxnLst/>
              <a:rect l="l" t="t" r="r" b="b"/>
              <a:pathLst>
                <a:path w="2269" h="4241" extrusionOk="0">
                  <a:moveTo>
                    <a:pt x="0" y="0"/>
                  </a:moveTo>
                  <a:cubicBezTo>
                    <a:pt x="26" y="26"/>
                    <a:pt x="1842" y="1189"/>
                    <a:pt x="1307" y="3751"/>
                  </a:cubicBezTo>
                  <a:cubicBezTo>
                    <a:pt x="1135" y="4088"/>
                    <a:pt x="1164" y="4241"/>
                    <a:pt x="1270" y="4241"/>
                  </a:cubicBezTo>
                  <a:cubicBezTo>
                    <a:pt x="1450" y="4241"/>
                    <a:pt x="1852" y="3801"/>
                    <a:pt x="1868" y="3069"/>
                  </a:cubicBezTo>
                  <a:cubicBezTo>
                    <a:pt x="1891" y="2314"/>
                    <a:pt x="2064" y="1925"/>
                    <a:pt x="2187" y="1925"/>
                  </a:cubicBezTo>
                  <a:cubicBezTo>
                    <a:pt x="2218" y="1925"/>
                    <a:pt x="2247" y="1951"/>
                    <a:pt x="2268" y="2002"/>
                  </a:cubicBezTo>
                  <a:cubicBezTo>
                    <a:pt x="2002" y="868"/>
                    <a:pt x="1189" y="39"/>
                    <a:pt x="202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113;p39">
              <a:extLst>
                <a:ext uri="{FF2B5EF4-FFF2-40B4-BE49-F238E27FC236}">
                  <a16:creationId xmlns:a16="http://schemas.microsoft.com/office/drawing/2014/main" id="{F9933C11-AB3E-C39B-5935-25B6102E50E4}"/>
                </a:ext>
              </a:extLst>
            </p:cNvPr>
            <p:cNvSpPr/>
            <p:nvPr/>
          </p:nvSpPr>
          <p:spPr>
            <a:xfrm>
              <a:off x="6256681" y="4224670"/>
              <a:ext cx="80" cy="239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1" y="3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114;p39">
              <a:extLst>
                <a:ext uri="{FF2B5EF4-FFF2-40B4-BE49-F238E27FC236}">
                  <a16:creationId xmlns:a16="http://schemas.microsoft.com/office/drawing/2014/main" id="{2BA54BB9-823D-3B76-6FB3-FE0B48C21063}"/>
                </a:ext>
              </a:extLst>
            </p:cNvPr>
            <p:cNvSpPr/>
            <p:nvPr/>
          </p:nvSpPr>
          <p:spPr>
            <a:xfrm>
              <a:off x="5454584" y="3811996"/>
              <a:ext cx="114278" cy="460950"/>
            </a:xfrm>
            <a:custGeom>
              <a:avLst/>
              <a:gdLst/>
              <a:ahLst/>
              <a:cxnLst/>
              <a:rect l="l" t="t" r="r" b="b"/>
              <a:pathLst>
                <a:path w="1430" h="5768" extrusionOk="0">
                  <a:moveTo>
                    <a:pt x="1177" y="1"/>
                  </a:moveTo>
                  <a:cubicBezTo>
                    <a:pt x="1176" y="1"/>
                    <a:pt x="1175" y="2"/>
                    <a:pt x="1175" y="3"/>
                  </a:cubicBezTo>
                  <a:lnTo>
                    <a:pt x="1175" y="3"/>
                  </a:lnTo>
                  <a:cubicBezTo>
                    <a:pt x="1175" y="2"/>
                    <a:pt x="1176" y="2"/>
                    <a:pt x="1177" y="1"/>
                  </a:cubicBezTo>
                  <a:close/>
                  <a:moveTo>
                    <a:pt x="1175" y="3"/>
                  </a:moveTo>
                  <a:lnTo>
                    <a:pt x="1175" y="3"/>
                  </a:lnTo>
                  <a:cubicBezTo>
                    <a:pt x="708" y="551"/>
                    <a:pt x="347" y="1338"/>
                    <a:pt x="215" y="2522"/>
                  </a:cubicBezTo>
                  <a:cubicBezTo>
                    <a:pt x="1" y="4031"/>
                    <a:pt x="696" y="5767"/>
                    <a:pt x="696" y="5767"/>
                  </a:cubicBezTo>
                  <a:lnTo>
                    <a:pt x="1430" y="5553"/>
                  </a:lnTo>
                  <a:cubicBezTo>
                    <a:pt x="1215" y="5072"/>
                    <a:pt x="856" y="4140"/>
                    <a:pt x="949" y="3339"/>
                  </a:cubicBezTo>
                  <a:cubicBezTo>
                    <a:pt x="1043" y="2537"/>
                    <a:pt x="962" y="2096"/>
                    <a:pt x="858" y="2096"/>
                  </a:cubicBezTo>
                  <a:cubicBezTo>
                    <a:pt x="817" y="2096"/>
                    <a:pt x="773" y="2166"/>
                    <a:pt x="734" y="2311"/>
                  </a:cubicBezTo>
                  <a:cubicBezTo>
                    <a:pt x="695" y="2464"/>
                    <a:pt x="655" y="2534"/>
                    <a:pt x="623" y="2534"/>
                  </a:cubicBezTo>
                  <a:cubicBezTo>
                    <a:pt x="547" y="2534"/>
                    <a:pt x="512" y="2141"/>
                    <a:pt x="616" y="1548"/>
                  </a:cubicBezTo>
                  <a:cubicBezTo>
                    <a:pt x="744" y="743"/>
                    <a:pt x="1139" y="50"/>
                    <a:pt x="1175" y="3"/>
                  </a:cubicBezTo>
                  <a:close/>
                </a:path>
              </a:pathLst>
            </a:custGeom>
            <a:solidFill>
              <a:srgbClr val="FFFFFF">
                <a:alpha val="48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1639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8E7C1843-C0F5-7FE3-C68F-A882102B8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29">
            <a:extLst>
              <a:ext uri="{FF2B5EF4-FFF2-40B4-BE49-F238E27FC236}">
                <a16:creationId xmlns:a16="http://schemas.microsoft.com/office/drawing/2014/main" id="{63664542-9D62-0E05-9B8D-A700AFC082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If-</a:t>
            </a:r>
            <a:r>
              <a:rPr lang="en-US" dirty="0">
                <a:solidFill>
                  <a:schemeClr val="accent4"/>
                </a:solidFill>
              </a:rPr>
              <a:t>Statements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3AD3A0F8-A439-B1A9-DC86-BDD823513C24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65A8B290-D930-AEFA-B1FB-A853AAB2F57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A2AD0D14-4080-7A3B-06D7-E7CB575CC25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028A2BA6-F395-FB0D-9B51-3E7B695C08D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54;p37">
            <a:extLst>
              <a:ext uri="{FF2B5EF4-FFF2-40B4-BE49-F238E27FC236}">
                <a16:creationId xmlns:a16="http://schemas.microsoft.com/office/drawing/2014/main" id="{961F6EB9-3CAD-4855-EB70-8E85B2AE2EA9}"/>
              </a:ext>
            </a:extLst>
          </p:cNvPr>
          <p:cNvSpPr txBox="1">
            <a:spLocks noGrp="1"/>
          </p:cNvSpPr>
          <p:nvPr/>
        </p:nvSpPr>
        <p:spPr>
          <a:xfrm>
            <a:off x="720000" y="1467257"/>
            <a:ext cx="4170052" cy="2978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5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Orbitron" panose="020B0604020202020204" charset="0"/>
              </a:rPr>
              <a:t>An </a:t>
            </a:r>
            <a:r>
              <a:rPr lang="en-US" sz="2000" b="1" dirty="0">
                <a:solidFill>
                  <a:schemeClr val="tx1"/>
                </a:solidFill>
                <a:latin typeface="Orbitron" panose="020B0604020202020204" charset="0"/>
              </a:rPr>
              <a:t>if-statement</a:t>
            </a:r>
            <a:r>
              <a:rPr lang="en-US" sz="2000" dirty="0">
                <a:solidFill>
                  <a:schemeClr val="tx1"/>
                </a:solidFill>
                <a:latin typeface="Orbitron" panose="020B0604020202020204" charset="0"/>
              </a:rPr>
              <a:t> checks if something is true and runs code if it is. If it's not true, it can skip the code or run something else. It helps programs make decisions</a:t>
            </a: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7FA1-9999-153F-C31A-0381D783B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052" y="1467257"/>
            <a:ext cx="3843034" cy="200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89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1B15A611-1E5D-F4E3-E6C0-9B654EFD8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29">
            <a:extLst>
              <a:ext uri="{FF2B5EF4-FFF2-40B4-BE49-F238E27FC236}">
                <a16:creationId xmlns:a16="http://schemas.microsoft.com/office/drawing/2014/main" id="{60E8B073-5D5D-DD0C-56A6-7A12B7C4D9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Functions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DF02C594-C4C8-FCBE-EFCE-8405C627FC97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41D7DD95-B699-AD8B-385B-84F118CB98E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A5F91654-C8FA-93C9-4410-D921E660CFEF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7D420B06-F01F-9603-A5CF-1F7B1758B7F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54;p37">
            <a:extLst>
              <a:ext uri="{FF2B5EF4-FFF2-40B4-BE49-F238E27FC236}">
                <a16:creationId xmlns:a16="http://schemas.microsoft.com/office/drawing/2014/main" id="{DE119B91-28A1-0BEC-47AE-1BB41CB1054F}"/>
              </a:ext>
            </a:extLst>
          </p:cNvPr>
          <p:cNvSpPr txBox="1">
            <a:spLocks noGrp="1"/>
          </p:cNvSpPr>
          <p:nvPr/>
        </p:nvSpPr>
        <p:spPr>
          <a:xfrm>
            <a:off x="720000" y="1467257"/>
            <a:ext cx="4170052" cy="2978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5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50"/>
              <a:buFont typeface="Open Sans"/>
              <a:buNone/>
              <a:defRPr sz="185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Orbitron" panose="020B0604020202020204" charset="0"/>
              </a:rPr>
              <a:t>A function is a reusable block of code that performs a task. You call it by its name, often with inputs, and it can give back a result. Functions help organize and simplify code.</a:t>
            </a: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grpSp>
        <p:nvGrpSpPr>
          <p:cNvPr id="3" name="Google Shape;4089;p39">
            <a:extLst>
              <a:ext uri="{FF2B5EF4-FFF2-40B4-BE49-F238E27FC236}">
                <a16:creationId xmlns:a16="http://schemas.microsoft.com/office/drawing/2014/main" id="{DFAAD0F0-30A9-2342-B28B-F151BA77CD4E}"/>
              </a:ext>
            </a:extLst>
          </p:cNvPr>
          <p:cNvGrpSpPr/>
          <p:nvPr/>
        </p:nvGrpSpPr>
        <p:grpSpPr>
          <a:xfrm>
            <a:off x="6297770" y="1870837"/>
            <a:ext cx="1941288" cy="2078026"/>
            <a:chOff x="5415187" y="3687810"/>
            <a:chExt cx="909904" cy="973993"/>
          </a:xfrm>
        </p:grpSpPr>
        <p:sp>
          <p:nvSpPr>
            <p:cNvPr id="4" name="Google Shape;4090;p39">
              <a:extLst>
                <a:ext uri="{FF2B5EF4-FFF2-40B4-BE49-F238E27FC236}">
                  <a16:creationId xmlns:a16="http://schemas.microsoft.com/office/drawing/2014/main" id="{F2CC7DA0-8B62-3EA6-7CB1-6C0B76FED0C9}"/>
                </a:ext>
              </a:extLst>
            </p:cNvPr>
            <p:cNvSpPr/>
            <p:nvPr/>
          </p:nvSpPr>
          <p:spPr>
            <a:xfrm>
              <a:off x="6065686" y="3969905"/>
              <a:ext cx="102531" cy="124827"/>
            </a:xfrm>
            <a:custGeom>
              <a:avLst/>
              <a:gdLst/>
              <a:ahLst/>
              <a:cxnLst/>
              <a:rect l="l" t="t" r="r" b="b"/>
              <a:pathLst>
                <a:path w="1283" h="1562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308" y="786"/>
                    <a:pt x="401" y="1376"/>
                  </a:cubicBezTo>
                  <a:lnTo>
                    <a:pt x="1282" y="1562"/>
                  </a:lnTo>
                  <a:cubicBezTo>
                    <a:pt x="1282" y="1562"/>
                    <a:pt x="1164" y="706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091;p39">
              <a:extLst>
                <a:ext uri="{FF2B5EF4-FFF2-40B4-BE49-F238E27FC236}">
                  <a16:creationId xmlns:a16="http://schemas.microsoft.com/office/drawing/2014/main" id="{25A8EEEA-3EBB-B872-6FE7-507C4C62F0AE}"/>
                </a:ext>
              </a:extLst>
            </p:cNvPr>
            <p:cNvSpPr/>
            <p:nvPr/>
          </p:nvSpPr>
          <p:spPr>
            <a:xfrm>
              <a:off x="6065686" y="3971024"/>
              <a:ext cx="81274" cy="119393"/>
            </a:xfrm>
            <a:custGeom>
              <a:avLst/>
              <a:gdLst/>
              <a:ahLst/>
              <a:cxnLst/>
              <a:rect l="l" t="t" r="r" b="b"/>
              <a:pathLst>
                <a:path w="1017" h="1494" extrusionOk="0">
                  <a:moveTo>
                    <a:pt x="577" y="0"/>
                  </a:moveTo>
                  <a:cubicBezTo>
                    <a:pt x="257" y="68"/>
                    <a:pt x="1" y="292"/>
                    <a:pt x="1" y="292"/>
                  </a:cubicBezTo>
                  <a:cubicBezTo>
                    <a:pt x="1" y="292"/>
                    <a:pt x="308" y="772"/>
                    <a:pt x="401" y="1362"/>
                  </a:cubicBezTo>
                  <a:cubicBezTo>
                    <a:pt x="683" y="1413"/>
                    <a:pt x="882" y="1467"/>
                    <a:pt x="1016" y="1493"/>
                  </a:cubicBezTo>
                  <a:cubicBezTo>
                    <a:pt x="962" y="1000"/>
                    <a:pt x="738" y="372"/>
                    <a:pt x="577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092;p39">
              <a:extLst>
                <a:ext uri="{FF2B5EF4-FFF2-40B4-BE49-F238E27FC236}">
                  <a16:creationId xmlns:a16="http://schemas.microsoft.com/office/drawing/2014/main" id="{904D9569-D013-9A97-7220-8DD4B4686180}"/>
                </a:ext>
              </a:extLst>
            </p:cNvPr>
            <p:cNvSpPr/>
            <p:nvPr/>
          </p:nvSpPr>
          <p:spPr>
            <a:xfrm>
              <a:off x="6041393" y="4106398"/>
              <a:ext cx="283698" cy="346831"/>
            </a:xfrm>
            <a:custGeom>
              <a:avLst/>
              <a:gdLst/>
              <a:ahLst/>
              <a:cxnLst/>
              <a:rect l="l" t="t" r="r" b="b"/>
              <a:pathLst>
                <a:path w="3550" h="4340" extrusionOk="0">
                  <a:moveTo>
                    <a:pt x="1817" y="0"/>
                  </a:moveTo>
                  <a:cubicBezTo>
                    <a:pt x="885" y="0"/>
                    <a:pt x="93" y="924"/>
                    <a:pt x="52" y="2109"/>
                  </a:cubicBezTo>
                  <a:cubicBezTo>
                    <a:pt x="0" y="3310"/>
                    <a:pt x="747" y="4313"/>
                    <a:pt x="1695" y="4339"/>
                  </a:cubicBezTo>
                  <a:cubicBezTo>
                    <a:pt x="1715" y="4339"/>
                    <a:pt x="1736" y="4340"/>
                    <a:pt x="1756" y="4340"/>
                  </a:cubicBezTo>
                  <a:cubicBezTo>
                    <a:pt x="2690" y="4340"/>
                    <a:pt x="3471" y="3407"/>
                    <a:pt x="3508" y="2243"/>
                  </a:cubicBezTo>
                  <a:cubicBezTo>
                    <a:pt x="3550" y="1042"/>
                    <a:pt x="2816" y="39"/>
                    <a:pt x="1855" y="1"/>
                  </a:cubicBezTo>
                  <a:cubicBezTo>
                    <a:pt x="1842" y="1"/>
                    <a:pt x="1830" y="0"/>
                    <a:pt x="181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93;p39">
              <a:extLst>
                <a:ext uri="{FF2B5EF4-FFF2-40B4-BE49-F238E27FC236}">
                  <a16:creationId xmlns:a16="http://schemas.microsoft.com/office/drawing/2014/main" id="{BBBBF9B4-C64E-AFA8-9211-1AFDB11483B8}"/>
                </a:ext>
              </a:extLst>
            </p:cNvPr>
            <p:cNvSpPr/>
            <p:nvPr/>
          </p:nvSpPr>
          <p:spPr>
            <a:xfrm>
              <a:off x="6160704" y="4106398"/>
              <a:ext cx="164385" cy="346831"/>
            </a:xfrm>
            <a:custGeom>
              <a:avLst/>
              <a:gdLst/>
              <a:ahLst/>
              <a:cxnLst/>
              <a:rect l="l" t="t" r="r" b="b"/>
              <a:pathLst>
                <a:path w="2057" h="4340" extrusionOk="0">
                  <a:moveTo>
                    <a:pt x="362" y="1"/>
                  </a:moveTo>
                  <a:cubicBezTo>
                    <a:pt x="295" y="1"/>
                    <a:pt x="228" y="14"/>
                    <a:pt x="160" y="14"/>
                  </a:cubicBezTo>
                  <a:cubicBezTo>
                    <a:pt x="1003" y="174"/>
                    <a:pt x="1644" y="1122"/>
                    <a:pt x="1602" y="2231"/>
                  </a:cubicBezTo>
                  <a:cubicBezTo>
                    <a:pt x="1551" y="3339"/>
                    <a:pt x="856" y="4220"/>
                    <a:pt x="0" y="4326"/>
                  </a:cubicBezTo>
                  <a:cubicBezTo>
                    <a:pt x="68" y="4339"/>
                    <a:pt x="135" y="4339"/>
                    <a:pt x="202" y="4339"/>
                  </a:cubicBezTo>
                  <a:cubicBezTo>
                    <a:pt x="222" y="4339"/>
                    <a:pt x="243" y="4340"/>
                    <a:pt x="263" y="4340"/>
                  </a:cubicBezTo>
                  <a:cubicBezTo>
                    <a:pt x="1197" y="4340"/>
                    <a:pt x="1978" y="3407"/>
                    <a:pt x="2015" y="2243"/>
                  </a:cubicBezTo>
                  <a:cubicBezTo>
                    <a:pt x="2057" y="1042"/>
                    <a:pt x="1323" y="39"/>
                    <a:pt x="362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94;p39">
              <a:extLst>
                <a:ext uri="{FF2B5EF4-FFF2-40B4-BE49-F238E27FC236}">
                  <a16:creationId xmlns:a16="http://schemas.microsoft.com/office/drawing/2014/main" id="{0068D1B2-89A1-0536-7E56-A0877D6C5827}"/>
                </a:ext>
              </a:extLst>
            </p:cNvPr>
            <p:cNvSpPr/>
            <p:nvPr/>
          </p:nvSpPr>
          <p:spPr>
            <a:xfrm>
              <a:off x="5890835" y="4042307"/>
              <a:ext cx="373363" cy="455755"/>
            </a:xfrm>
            <a:custGeom>
              <a:avLst/>
              <a:gdLst/>
              <a:ahLst/>
              <a:cxnLst/>
              <a:rect l="l" t="t" r="r" b="b"/>
              <a:pathLst>
                <a:path w="4672" h="5703" extrusionOk="0">
                  <a:moveTo>
                    <a:pt x="2365" y="0"/>
                  </a:moveTo>
                  <a:cubicBezTo>
                    <a:pt x="1132" y="0"/>
                    <a:pt x="105" y="1224"/>
                    <a:pt x="55" y="2764"/>
                  </a:cubicBezTo>
                  <a:cubicBezTo>
                    <a:pt x="1" y="4340"/>
                    <a:pt x="975" y="5663"/>
                    <a:pt x="2230" y="5701"/>
                  </a:cubicBezTo>
                  <a:cubicBezTo>
                    <a:pt x="2257" y="5702"/>
                    <a:pt x="2283" y="5703"/>
                    <a:pt x="2310" y="5703"/>
                  </a:cubicBezTo>
                  <a:cubicBezTo>
                    <a:pt x="3531" y="5703"/>
                    <a:pt x="4554" y="4479"/>
                    <a:pt x="4607" y="2940"/>
                  </a:cubicBezTo>
                  <a:cubicBezTo>
                    <a:pt x="4671" y="1364"/>
                    <a:pt x="3698" y="41"/>
                    <a:pt x="2445" y="2"/>
                  </a:cubicBezTo>
                  <a:cubicBezTo>
                    <a:pt x="2418" y="1"/>
                    <a:pt x="2391" y="0"/>
                    <a:pt x="23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95;p39">
              <a:extLst>
                <a:ext uri="{FF2B5EF4-FFF2-40B4-BE49-F238E27FC236}">
                  <a16:creationId xmlns:a16="http://schemas.microsoft.com/office/drawing/2014/main" id="{E43ADBC1-269C-E5DB-0D90-41EE287A1FC7}"/>
                </a:ext>
              </a:extLst>
            </p:cNvPr>
            <p:cNvSpPr/>
            <p:nvPr/>
          </p:nvSpPr>
          <p:spPr>
            <a:xfrm>
              <a:off x="5931271" y="4111752"/>
              <a:ext cx="228477" cy="326613"/>
            </a:xfrm>
            <a:custGeom>
              <a:avLst/>
              <a:gdLst/>
              <a:ahLst/>
              <a:cxnLst/>
              <a:rect l="l" t="t" r="r" b="b"/>
              <a:pathLst>
                <a:path w="2859" h="4087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cubicBezTo>
                    <a:pt x="1373" y="4086"/>
                    <a:pt x="1384" y="4086"/>
                    <a:pt x="1394" y="4086"/>
                  </a:cubicBezTo>
                  <a:cubicBezTo>
                    <a:pt x="2143" y="4086"/>
                    <a:pt x="2779" y="3202"/>
                    <a:pt x="2820" y="2096"/>
                  </a:cubicBezTo>
                  <a:cubicBezTo>
                    <a:pt x="2858" y="975"/>
                    <a:pt x="2272" y="40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96;p39">
              <a:extLst>
                <a:ext uri="{FF2B5EF4-FFF2-40B4-BE49-F238E27FC236}">
                  <a16:creationId xmlns:a16="http://schemas.microsoft.com/office/drawing/2014/main" id="{6A90486F-2362-1806-8F51-90822068FA84}"/>
                </a:ext>
              </a:extLst>
            </p:cNvPr>
            <p:cNvSpPr/>
            <p:nvPr/>
          </p:nvSpPr>
          <p:spPr>
            <a:xfrm>
              <a:off x="5931271" y="4111752"/>
              <a:ext cx="171897" cy="326533"/>
            </a:xfrm>
            <a:custGeom>
              <a:avLst/>
              <a:gdLst/>
              <a:ahLst/>
              <a:cxnLst/>
              <a:rect l="l" t="t" r="r" b="b"/>
              <a:pathLst>
                <a:path w="2151" h="4086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lnTo>
                    <a:pt x="1497" y="4086"/>
                  </a:lnTo>
                  <a:cubicBezTo>
                    <a:pt x="1071" y="3724"/>
                    <a:pt x="789" y="3032"/>
                    <a:pt x="818" y="2257"/>
                  </a:cubicBezTo>
                  <a:cubicBezTo>
                    <a:pt x="856" y="1190"/>
                    <a:pt x="1442" y="334"/>
                    <a:pt x="2150" y="267"/>
                  </a:cubicBezTo>
                  <a:cubicBezTo>
                    <a:pt x="1965" y="107"/>
                    <a:pt x="1750" y="14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97;p39">
              <a:extLst>
                <a:ext uri="{FF2B5EF4-FFF2-40B4-BE49-F238E27FC236}">
                  <a16:creationId xmlns:a16="http://schemas.microsoft.com/office/drawing/2014/main" id="{B5155BB9-828B-7B06-10FF-5C5643092F9D}"/>
                </a:ext>
              </a:extLst>
            </p:cNvPr>
            <p:cNvSpPr/>
            <p:nvPr/>
          </p:nvSpPr>
          <p:spPr>
            <a:xfrm>
              <a:off x="5890835" y="4220595"/>
              <a:ext cx="159111" cy="275307"/>
            </a:xfrm>
            <a:custGeom>
              <a:avLst/>
              <a:gdLst/>
              <a:ahLst/>
              <a:cxnLst/>
              <a:rect l="l" t="t" r="r" b="b"/>
              <a:pathLst>
                <a:path w="1991" h="3445" extrusionOk="0">
                  <a:moveTo>
                    <a:pt x="122" y="1"/>
                  </a:moveTo>
                  <a:cubicBezTo>
                    <a:pt x="81" y="174"/>
                    <a:pt x="68" y="347"/>
                    <a:pt x="55" y="533"/>
                  </a:cubicBezTo>
                  <a:cubicBezTo>
                    <a:pt x="1" y="2016"/>
                    <a:pt x="843" y="3256"/>
                    <a:pt x="1990" y="3445"/>
                  </a:cubicBezTo>
                  <a:cubicBezTo>
                    <a:pt x="1884" y="1695"/>
                    <a:pt x="802" y="561"/>
                    <a:pt x="12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98;p39">
              <a:extLst>
                <a:ext uri="{FF2B5EF4-FFF2-40B4-BE49-F238E27FC236}">
                  <a16:creationId xmlns:a16="http://schemas.microsoft.com/office/drawing/2014/main" id="{6A03CC69-5D44-BC84-125A-B3F209FFA5B9}"/>
                </a:ext>
              </a:extLst>
            </p:cNvPr>
            <p:cNvSpPr/>
            <p:nvPr/>
          </p:nvSpPr>
          <p:spPr>
            <a:xfrm>
              <a:off x="5542170" y="4200536"/>
              <a:ext cx="493955" cy="409165"/>
            </a:xfrm>
            <a:custGeom>
              <a:avLst/>
              <a:gdLst/>
              <a:ahLst/>
              <a:cxnLst/>
              <a:rect l="l" t="t" r="r" b="b"/>
              <a:pathLst>
                <a:path w="6181" h="5120" extrusionOk="0">
                  <a:moveTo>
                    <a:pt x="2285" y="0"/>
                  </a:moveTo>
                  <a:cubicBezTo>
                    <a:pt x="1678" y="0"/>
                    <a:pt x="1134" y="210"/>
                    <a:pt x="773" y="639"/>
                  </a:cubicBezTo>
                  <a:cubicBezTo>
                    <a:pt x="0" y="1572"/>
                    <a:pt x="414" y="3186"/>
                    <a:pt x="1682" y="4256"/>
                  </a:cubicBezTo>
                  <a:cubicBezTo>
                    <a:pt x="2377" y="4827"/>
                    <a:pt x="3184" y="5120"/>
                    <a:pt x="3901" y="5120"/>
                  </a:cubicBezTo>
                  <a:cubicBezTo>
                    <a:pt x="4508" y="5120"/>
                    <a:pt x="5050" y="4911"/>
                    <a:pt x="5405" y="4484"/>
                  </a:cubicBezTo>
                  <a:cubicBezTo>
                    <a:pt x="6180" y="3548"/>
                    <a:pt x="5767" y="1921"/>
                    <a:pt x="4498" y="864"/>
                  </a:cubicBezTo>
                  <a:cubicBezTo>
                    <a:pt x="3805" y="293"/>
                    <a:pt x="3001" y="0"/>
                    <a:pt x="228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99;p39">
              <a:extLst>
                <a:ext uri="{FF2B5EF4-FFF2-40B4-BE49-F238E27FC236}">
                  <a16:creationId xmlns:a16="http://schemas.microsoft.com/office/drawing/2014/main" id="{6C96C94A-96E1-4C7F-0431-422F6BCDAE78}"/>
                </a:ext>
              </a:extLst>
            </p:cNvPr>
            <p:cNvSpPr/>
            <p:nvPr/>
          </p:nvSpPr>
          <p:spPr>
            <a:xfrm>
              <a:off x="5577252" y="4338228"/>
              <a:ext cx="338280" cy="270912"/>
            </a:xfrm>
            <a:custGeom>
              <a:avLst/>
              <a:gdLst/>
              <a:ahLst/>
              <a:cxnLst/>
              <a:rect l="l" t="t" r="r" b="b"/>
              <a:pathLst>
                <a:path w="4233" h="3390" extrusionOk="0">
                  <a:moveTo>
                    <a:pt x="1236" y="0"/>
                  </a:moveTo>
                  <a:cubicBezTo>
                    <a:pt x="761" y="0"/>
                    <a:pt x="336" y="165"/>
                    <a:pt x="55" y="502"/>
                  </a:cubicBezTo>
                  <a:cubicBezTo>
                    <a:pt x="42" y="518"/>
                    <a:pt x="13" y="544"/>
                    <a:pt x="0" y="569"/>
                  </a:cubicBezTo>
                  <a:cubicBezTo>
                    <a:pt x="148" y="1252"/>
                    <a:pt x="574" y="1973"/>
                    <a:pt x="1243" y="2533"/>
                  </a:cubicBezTo>
                  <a:cubicBezTo>
                    <a:pt x="1930" y="3105"/>
                    <a:pt x="2732" y="3390"/>
                    <a:pt x="3450" y="3390"/>
                  </a:cubicBezTo>
                  <a:cubicBezTo>
                    <a:pt x="3552" y="3390"/>
                    <a:pt x="3653" y="3384"/>
                    <a:pt x="3752" y="3372"/>
                  </a:cubicBezTo>
                  <a:cubicBezTo>
                    <a:pt x="4232" y="2639"/>
                    <a:pt x="3899" y="1450"/>
                    <a:pt x="2964" y="678"/>
                  </a:cubicBezTo>
                  <a:cubicBezTo>
                    <a:pt x="2423" y="229"/>
                    <a:pt x="1795" y="0"/>
                    <a:pt x="123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100;p39">
              <a:extLst>
                <a:ext uri="{FF2B5EF4-FFF2-40B4-BE49-F238E27FC236}">
                  <a16:creationId xmlns:a16="http://schemas.microsoft.com/office/drawing/2014/main" id="{4A57AF24-18D5-C2BB-E25B-0FFDE4E93D58}"/>
                </a:ext>
              </a:extLst>
            </p:cNvPr>
            <p:cNvSpPr/>
            <p:nvPr/>
          </p:nvSpPr>
          <p:spPr>
            <a:xfrm>
              <a:off x="5578291" y="4200536"/>
              <a:ext cx="457833" cy="371125"/>
            </a:xfrm>
            <a:custGeom>
              <a:avLst/>
              <a:gdLst/>
              <a:ahLst/>
              <a:cxnLst/>
              <a:rect l="l" t="t" r="r" b="b"/>
              <a:pathLst>
                <a:path w="5729" h="4644" extrusionOk="0">
                  <a:moveTo>
                    <a:pt x="1833" y="0"/>
                  </a:moveTo>
                  <a:cubicBezTo>
                    <a:pt x="1226" y="0"/>
                    <a:pt x="682" y="210"/>
                    <a:pt x="321" y="639"/>
                  </a:cubicBezTo>
                  <a:cubicBezTo>
                    <a:pt x="173" y="825"/>
                    <a:pt x="67" y="1040"/>
                    <a:pt x="0" y="1264"/>
                  </a:cubicBezTo>
                  <a:cubicBezTo>
                    <a:pt x="351" y="948"/>
                    <a:pt x="828" y="792"/>
                    <a:pt x="1353" y="792"/>
                  </a:cubicBezTo>
                  <a:cubicBezTo>
                    <a:pt x="2068" y="792"/>
                    <a:pt x="2873" y="1082"/>
                    <a:pt x="3566" y="1652"/>
                  </a:cubicBezTo>
                  <a:cubicBezTo>
                    <a:pt x="4578" y="2507"/>
                    <a:pt x="5046" y="3721"/>
                    <a:pt x="4793" y="4644"/>
                  </a:cubicBezTo>
                  <a:lnTo>
                    <a:pt x="4953" y="4484"/>
                  </a:lnTo>
                  <a:cubicBezTo>
                    <a:pt x="5728" y="3548"/>
                    <a:pt x="5315" y="1921"/>
                    <a:pt x="4046" y="864"/>
                  </a:cubicBezTo>
                  <a:cubicBezTo>
                    <a:pt x="3353" y="293"/>
                    <a:pt x="2549" y="0"/>
                    <a:pt x="1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101;p39">
              <a:extLst>
                <a:ext uri="{FF2B5EF4-FFF2-40B4-BE49-F238E27FC236}">
                  <a16:creationId xmlns:a16="http://schemas.microsoft.com/office/drawing/2014/main" id="{C8FFC99F-DE9C-EEB4-8EFE-298AD4E1A46C}"/>
                </a:ext>
              </a:extLst>
            </p:cNvPr>
            <p:cNvSpPr/>
            <p:nvPr/>
          </p:nvSpPr>
          <p:spPr>
            <a:xfrm>
              <a:off x="5579250" y="4200616"/>
              <a:ext cx="386469" cy="180688"/>
            </a:xfrm>
            <a:custGeom>
              <a:avLst/>
              <a:gdLst/>
              <a:ahLst/>
              <a:cxnLst/>
              <a:rect l="l" t="t" r="r" b="b"/>
              <a:pathLst>
                <a:path w="4836" h="2261" extrusionOk="0">
                  <a:moveTo>
                    <a:pt x="1813" y="1"/>
                  </a:moveTo>
                  <a:cubicBezTo>
                    <a:pt x="1207" y="1"/>
                    <a:pt x="666" y="210"/>
                    <a:pt x="309" y="638"/>
                  </a:cubicBezTo>
                  <a:cubicBezTo>
                    <a:pt x="161" y="824"/>
                    <a:pt x="55" y="1023"/>
                    <a:pt x="1" y="1250"/>
                  </a:cubicBezTo>
                  <a:cubicBezTo>
                    <a:pt x="522" y="789"/>
                    <a:pt x="1022" y="639"/>
                    <a:pt x="1498" y="639"/>
                  </a:cubicBezTo>
                  <a:cubicBezTo>
                    <a:pt x="2097" y="639"/>
                    <a:pt x="2658" y="875"/>
                    <a:pt x="3179" y="1023"/>
                  </a:cubicBezTo>
                  <a:cubicBezTo>
                    <a:pt x="4057" y="1289"/>
                    <a:pt x="4383" y="2261"/>
                    <a:pt x="4584" y="2261"/>
                  </a:cubicBezTo>
                  <a:cubicBezTo>
                    <a:pt x="4606" y="2261"/>
                    <a:pt x="4627" y="2249"/>
                    <a:pt x="4646" y="2224"/>
                  </a:cubicBezTo>
                  <a:cubicBezTo>
                    <a:pt x="4835" y="1971"/>
                    <a:pt x="3967" y="1077"/>
                    <a:pt x="3512" y="824"/>
                  </a:cubicBezTo>
                  <a:cubicBezTo>
                    <a:pt x="3073" y="571"/>
                    <a:pt x="3044" y="264"/>
                    <a:pt x="3044" y="264"/>
                  </a:cubicBezTo>
                  <a:cubicBezTo>
                    <a:pt x="2629" y="89"/>
                    <a:pt x="2207" y="1"/>
                    <a:pt x="181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02;p39">
              <a:extLst>
                <a:ext uri="{FF2B5EF4-FFF2-40B4-BE49-F238E27FC236}">
                  <a16:creationId xmlns:a16="http://schemas.microsoft.com/office/drawing/2014/main" id="{FA820BA4-8EBC-D43E-7E30-9A53C24074FD}"/>
                </a:ext>
              </a:extLst>
            </p:cNvPr>
            <p:cNvSpPr/>
            <p:nvPr/>
          </p:nvSpPr>
          <p:spPr>
            <a:xfrm>
              <a:off x="5534498" y="4199098"/>
              <a:ext cx="181567" cy="230475"/>
            </a:xfrm>
            <a:custGeom>
              <a:avLst/>
              <a:gdLst/>
              <a:ahLst/>
              <a:cxnLst/>
              <a:rect l="l" t="t" r="r" b="b"/>
              <a:pathLst>
                <a:path w="2272" h="2884" extrusionOk="0">
                  <a:moveTo>
                    <a:pt x="923" y="1"/>
                  </a:moveTo>
                  <a:lnTo>
                    <a:pt x="0" y="577"/>
                  </a:lnTo>
                  <a:lnTo>
                    <a:pt x="430" y="1538"/>
                  </a:lnTo>
                  <a:cubicBezTo>
                    <a:pt x="430" y="1538"/>
                    <a:pt x="375" y="2192"/>
                    <a:pt x="737" y="2884"/>
                  </a:cubicBezTo>
                  <a:lnTo>
                    <a:pt x="2272" y="2458"/>
                  </a:lnTo>
                  <a:cubicBezTo>
                    <a:pt x="2272" y="2458"/>
                    <a:pt x="2124" y="1939"/>
                    <a:pt x="1458" y="1551"/>
                  </a:cubicBezTo>
                  <a:cubicBezTo>
                    <a:pt x="1058" y="629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03;p39">
              <a:extLst>
                <a:ext uri="{FF2B5EF4-FFF2-40B4-BE49-F238E27FC236}">
                  <a16:creationId xmlns:a16="http://schemas.microsoft.com/office/drawing/2014/main" id="{C0999B9F-D51D-65E9-8ED2-FF715F1959CD}"/>
                </a:ext>
              </a:extLst>
            </p:cNvPr>
            <p:cNvSpPr/>
            <p:nvPr/>
          </p:nvSpPr>
          <p:spPr>
            <a:xfrm>
              <a:off x="5593395" y="4199098"/>
              <a:ext cx="122670" cy="208258"/>
            </a:xfrm>
            <a:custGeom>
              <a:avLst/>
              <a:gdLst/>
              <a:ahLst/>
              <a:cxnLst/>
              <a:rect l="l" t="t" r="r" b="b"/>
              <a:pathLst>
                <a:path w="1535" h="2606" extrusionOk="0">
                  <a:moveTo>
                    <a:pt x="186" y="1"/>
                  </a:moveTo>
                  <a:lnTo>
                    <a:pt x="0" y="110"/>
                  </a:lnTo>
                  <a:cubicBezTo>
                    <a:pt x="13" y="443"/>
                    <a:pt x="93" y="1096"/>
                    <a:pt x="426" y="1779"/>
                  </a:cubicBezTo>
                  <a:cubicBezTo>
                    <a:pt x="599" y="2125"/>
                    <a:pt x="801" y="2390"/>
                    <a:pt x="987" y="2605"/>
                  </a:cubicBezTo>
                  <a:lnTo>
                    <a:pt x="1535" y="2458"/>
                  </a:lnTo>
                  <a:cubicBezTo>
                    <a:pt x="1535" y="2458"/>
                    <a:pt x="1387" y="1939"/>
                    <a:pt x="721" y="1551"/>
                  </a:cubicBezTo>
                  <a:cubicBezTo>
                    <a:pt x="321" y="62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04;p39">
              <a:extLst>
                <a:ext uri="{FF2B5EF4-FFF2-40B4-BE49-F238E27FC236}">
                  <a16:creationId xmlns:a16="http://schemas.microsoft.com/office/drawing/2014/main" id="{5CD2CE5F-5980-81E8-F5A4-72406899247B}"/>
                </a:ext>
              </a:extLst>
            </p:cNvPr>
            <p:cNvSpPr/>
            <p:nvPr/>
          </p:nvSpPr>
          <p:spPr>
            <a:xfrm>
              <a:off x="5559032" y="4349336"/>
              <a:ext cx="318062" cy="291450"/>
            </a:xfrm>
            <a:custGeom>
              <a:avLst/>
              <a:gdLst/>
              <a:ahLst/>
              <a:cxnLst/>
              <a:rect l="l" t="t" r="r" b="b"/>
              <a:pathLst>
                <a:path w="3980" h="3647" extrusionOk="0">
                  <a:moveTo>
                    <a:pt x="1052" y="0"/>
                  </a:moveTo>
                  <a:cubicBezTo>
                    <a:pt x="838" y="0"/>
                    <a:pt x="647" y="50"/>
                    <a:pt x="494" y="152"/>
                  </a:cubicBezTo>
                  <a:cubicBezTo>
                    <a:pt x="203" y="312"/>
                    <a:pt x="1" y="699"/>
                    <a:pt x="1" y="699"/>
                  </a:cubicBezTo>
                  <a:cubicBezTo>
                    <a:pt x="1" y="699"/>
                    <a:pt x="55" y="780"/>
                    <a:pt x="148" y="911"/>
                  </a:cubicBezTo>
                  <a:cubicBezTo>
                    <a:pt x="174" y="1446"/>
                    <a:pt x="523" y="2099"/>
                    <a:pt x="1109" y="2647"/>
                  </a:cubicBezTo>
                  <a:cubicBezTo>
                    <a:pt x="1699" y="3183"/>
                    <a:pt x="2362" y="3474"/>
                    <a:pt x="2892" y="3474"/>
                  </a:cubicBezTo>
                  <a:cubicBezTo>
                    <a:pt x="2903" y="3474"/>
                    <a:pt x="2914" y="3474"/>
                    <a:pt x="2926" y="3474"/>
                  </a:cubicBezTo>
                  <a:cubicBezTo>
                    <a:pt x="3019" y="3528"/>
                    <a:pt x="3099" y="3595"/>
                    <a:pt x="3192" y="3647"/>
                  </a:cubicBezTo>
                  <a:cubicBezTo>
                    <a:pt x="3365" y="3487"/>
                    <a:pt x="3512" y="3275"/>
                    <a:pt x="3592" y="3166"/>
                  </a:cubicBezTo>
                  <a:cubicBezTo>
                    <a:pt x="3605" y="3153"/>
                    <a:pt x="3618" y="3128"/>
                    <a:pt x="3647" y="3102"/>
                  </a:cubicBezTo>
                  <a:cubicBezTo>
                    <a:pt x="3980" y="2554"/>
                    <a:pt x="3618" y="1580"/>
                    <a:pt x="2804" y="818"/>
                  </a:cubicBezTo>
                  <a:cubicBezTo>
                    <a:pt x="2228" y="290"/>
                    <a:pt x="1572" y="0"/>
                    <a:pt x="1052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05;p39">
              <a:extLst>
                <a:ext uri="{FF2B5EF4-FFF2-40B4-BE49-F238E27FC236}">
                  <a16:creationId xmlns:a16="http://schemas.microsoft.com/office/drawing/2014/main" id="{B7504283-3358-F3A0-D407-54D052C3A745}"/>
                </a:ext>
              </a:extLst>
            </p:cNvPr>
            <p:cNvSpPr/>
            <p:nvPr/>
          </p:nvSpPr>
          <p:spPr>
            <a:xfrm>
              <a:off x="5521712" y="4384178"/>
              <a:ext cx="329809" cy="277625"/>
            </a:xfrm>
            <a:custGeom>
              <a:avLst/>
              <a:gdLst/>
              <a:ahLst/>
              <a:cxnLst/>
              <a:rect l="l" t="t" r="r" b="b"/>
              <a:pathLst>
                <a:path w="4127" h="3474" extrusionOk="0">
                  <a:moveTo>
                    <a:pt x="1154" y="0"/>
                  </a:moveTo>
                  <a:cubicBezTo>
                    <a:pt x="872" y="0"/>
                    <a:pt x="632" y="85"/>
                    <a:pt x="468" y="263"/>
                  </a:cubicBezTo>
                  <a:cubicBezTo>
                    <a:pt x="0" y="770"/>
                    <a:pt x="337" y="1836"/>
                    <a:pt x="1218" y="2650"/>
                  </a:cubicBezTo>
                  <a:cubicBezTo>
                    <a:pt x="1790" y="3181"/>
                    <a:pt x="2452" y="3474"/>
                    <a:pt x="2974" y="3474"/>
                  </a:cubicBezTo>
                  <a:cubicBezTo>
                    <a:pt x="3255" y="3474"/>
                    <a:pt x="3495" y="3389"/>
                    <a:pt x="3659" y="3211"/>
                  </a:cubicBezTo>
                  <a:cubicBezTo>
                    <a:pt x="4126" y="2705"/>
                    <a:pt x="3793" y="1638"/>
                    <a:pt x="2912" y="824"/>
                  </a:cubicBezTo>
                  <a:cubicBezTo>
                    <a:pt x="2340" y="293"/>
                    <a:pt x="1676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06;p39">
              <a:extLst>
                <a:ext uri="{FF2B5EF4-FFF2-40B4-BE49-F238E27FC236}">
                  <a16:creationId xmlns:a16="http://schemas.microsoft.com/office/drawing/2014/main" id="{BFE78F02-CA4F-795B-6D5B-32292AE75576}"/>
                </a:ext>
              </a:extLst>
            </p:cNvPr>
            <p:cNvSpPr/>
            <p:nvPr/>
          </p:nvSpPr>
          <p:spPr>
            <a:xfrm>
              <a:off x="6065686" y="3969905"/>
              <a:ext cx="89665" cy="56500"/>
            </a:xfrm>
            <a:custGeom>
              <a:avLst/>
              <a:gdLst/>
              <a:ahLst/>
              <a:cxnLst/>
              <a:rect l="l" t="t" r="r" b="b"/>
              <a:pathLst>
                <a:path w="1122" h="707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97" y="440"/>
                    <a:pt x="190" y="668"/>
                  </a:cubicBezTo>
                  <a:cubicBezTo>
                    <a:pt x="308" y="656"/>
                    <a:pt x="450" y="647"/>
                    <a:pt x="596" y="647"/>
                  </a:cubicBezTo>
                  <a:cubicBezTo>
                    <a:pt x="779" y="647"/>
                    <a:pt x="967" y="662"/>
                    <a:pt x="1122" y="706"/>
                  </a:cubicBezTo>
                  <a:cubicBezTo>
                    <a:pt x="1071" y="482"/>
                    <a:pt x="1016" y="242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107;p39">
              <a:extLst>
                <a:ext uri="{FF2B5EF4-FFF2-40B4-BE49-F238E27FC236}">
                  <a16:creationId xmlns:a16="http://schemas.microsoft.com/office/drawing/2014/main" id="{7DBBADE6-687A-0486-3D37-6B741C3B9E88}"/>
                </a:ext>
              </a:extLst>
            </p:cNvPr>
            <p:cNvSpPr/>
            <p:nvPr/>
          </p:nvSpPr>
          <p:spPr>
            <a:xfrm>
              <a:off x="5557034" y="4424135"/>
              <a:ext cx="247657" cy="206980"/>
            </a:xfrm>
            <a:custGeom>
              <a:avLst/>
              <a:gdLst/>
              <a:ahLst/>
              <a:cxnLst/>
              <a:rect l="l" t="t" r="r" b="b"/>
              <a:pathLst>
                <a:path w="3099" h="2590" extrusionOk="0">
                  <a:moveTo>
                    <a:pt x="756" y="0"/>
                  </a:moveTo>
                  <a:cubicBezTo>
                    <a:pt x="575" y="0"/>
                    <a:pt x="423" y="53"/>
                    <a:pt x="321" y="164"/>
                  </a:cubicBezTo>
                  <a:cubicBezTo>
                    <a:pt x="0" y="523"/>
                    <a:pt x="295" y="1311"/>
                    <a:pt x="961" y="1926"/>
                  </a:cubicBezTo>
                  <a:cubicBezTo>
                    <a:pt x="1421" y="2349"/>
                    <a:pt x="1937" y="2590"/>
                    <a:pt x="2326" y="2590"/>
                  </a:cubicBezTo>
                  <a:cubicBezTo>
                    <a:pt x="2512" y="2590"/>
                    <a:pt x="2669" y="2535"/>
                    <a:pt x="2778" y="2419"/>
                  </a:cubicBezTo>
                  <a:cubicBezTo>
                    <a:pt x="3098" y="2070"/>
                    <a:pt x="2803" y="1285"/>
                    <a:pt x="2137" y="670"/>
                  </a:cubicBezTo>
                  <a:cubicBezTo>
                    <a:pt x="1672" y="242"/>
                    <a:pt x="114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08;p39">
              <a:extLst>
                <a:ext uri="{FF2B5EF4-FFF2-40B4-BE49-F238E27FC236}">
                  <a16:creationId xmlns:a16="http://schemas.microsoft.com/office/drawing/2014/main" id="{97675939-955B-5736-F8BE-A9ECC7E468DF}"/>
                </a:ext>
              </a:extLst>
            </p:cNvPr>
            <p:cNvSpPr/>
            <p:nvPr/>
          </p:nvSpPr>
          <p:spPr>
            <a:xfrm>
              <a:off x="5534498" y="4199098"/>
              <a:ext cx="88626" cy="88706"/>
            </a:xfrm>
            <a:custGeom>
              <a:avLst/>
              <a:gdLst/>
              <a:ahLst/>
              <a:cxnLst/>
              <a:rect l="l" t="t" r="r" b="b"/>
              <a:pathLst>
                <a:path w="1109" h="1110" extrusionOk="0">
                  <a:moveTo>
                    <a:pt x="923" y="1"/>
                  </a:moveTo>
                  <a:lnTo>
                    <a:pt x="0" y="577"/>
                  </a:lnTo>
                  <a:lnTo>
                    <a:pt x="241" y="1109"/>
                  </a:lnTo>
                  <a:lnTo>
                    <a:pt x="869" y="962"/>
                  </a:lnTo>
                  <a:lnTo>
                    <a:pt x="1096" y="629"/>
                  </a:lnTo>
                  <a:lnTo>
                    <a:pt x="1109" y="629"/>
                  </a:lnTo>
                  <a:cubicBezTo>
                    <a:pt x="977" y="228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09;p39">
              <a:extLst>
                <a:ext uri="{FF2B5EF4-FFF2-40B4-BE49-F238E27FC236}">
                  <a16:creationId xmlns:a16="http://schemas.microsoft.com/office/drawing/2014/main" id="{0E3D4F8A-EA89-63AE-E3EC-7937ADDF2C93}"/>
                </a:ext>
              </a:extLst>
            </p:cNvPr>
            <p:cNvSpPr/>
            <p:nvPr/>
          </p:nvSpPr>
          <p:spPr>
            <a:xfrm>
              <a:off x="5656687" y="3723291"/>
              <a:ext cx="440092" cy="289292"/>
            </a:xfrm>
            <a:custGeom>
              <a:avLst/>
              <a:gdLst/>
              <a:ahLst/>
              <a:cxnLst/>
              <a:rect l="l" t="t" r="r" b="b"/>
              <a:pathLst>
                <a:path w="5507" h="3620" extrusionOk="0">
                  <a:moveTo>
                    <a:pt x="2205" y="0"/>
                  </a:moveTo>
                  <a:cubicBezTo>
                    <a:pt x="987" y="0"/>
                    <a:pt x="1" y="981"/>
                    <a:pt x="140" y="1271"/>
                  </a:cubicBezTo>
                  <a:cubicBezTo>
                    <a:pt x="747" y="977"/>
                    <a:pt x="1286" y="856"/>
                    <a:pt x="1764" y="856"/>
                  </a:cubicBezTo>
                  <a:cubicBezTo>
                    <a:pt x="4044" y="856"/>
                    <a:pt x="4920" y="3619"/>
                    <a:pt x="4920" y="3619"/>
                  </a:cubicBezTo>
                  <a:lnTo>
                    <a:pt x="5506" y="3446"/>
                  </a:lnTo>
                  <a:cubicBezTo>
                    <a:pt x="5481" y="2245"/>
                    <a:pt x="4225" y="445"/>
                    <a:pt x="2758" y="70"/>
                  </a:cubicBezTo>
                  <a:cubicBezTo>
                    <a:pt x="2570" y="21"/>
                    <a:pt x="2385" y="0"/>
                    <a:pt x="220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10;p39">
              <a:extLst>
                <a:ext uri="{FF2B5EF4-FFF2-40B4-BE49-F238E27FC236}">
                  <a16:creationId xmlns:a16="http://schemas.microsoft.com/office/drawing/2014/main" id="{A5CAA53F-099A-35B6-4DF7-A94DFC29D89E}"/>
                </a:ext>
              </a:extLst>
            </p:cNvPr>
            <p:cNvSpPr/>
            <p:nvPr/>
          </p:nvSpPr>
          <p:spPr>
            <a:xfrm>
              <a:off x="5415187" y="3687810"/>
              <a:ext cx="760711" cy="560524"/>
            </a:xfrm>
            <a:custGeom>
              <a:avLst/>
              <a:gdLst/>
              <a:ahLst/>
              <a:cxnLst/>
              <a:rect l="l" t="t" r="r" b="b"/>
              <a:pathLst>
                <a:path w="9519" h="7014" extrusionOk="0">
                  <a:moveTo>
                    <a:pt x="5279" y="0"/>
                  </a:moveTo>
                  <a:cubicBezTo>
                    <a:pt x="4989" y="0"/>
                    <a:pt x="4684" y="39"/>
                    <a:pt x="4364" y="126"/>
                  </a:cubicBezTo>
                  <a:cubicBezTo>
                    <a:pt x="3403" y="488"/>
                    <a:pt x="1" y="1715"/>
                    <a:pt x="2243" y="7014"/>
                  </a:cubicBezTo>
                  <a:lnTo>
                    <a:pt x="2669" y="6588"/>
                  </a:lnTo>
                  <a:cubicBezTo>
                    <a:pt x="2669" y="6588"/>
                    <a:pt x="962" y="1981"/>
                    <a:pt x="4671" y="821"/>
                  </a:cubicBezTo>
                  <a:cubicBezTo>
                    <a:pt x="4874" y="757"/>
                    <a:pt x="5074" y="728"/>
                    <a:pt x="5271" y="728"/>
                  </a:cubicBezTo>
                  <a:cubicBezTo>
                    <a:pt x="6831" y="728"/>
                    <a:pt x="8138" y="2598"/>
                    <a:pt x="8528" y="3890"/>
                  </a:cubicBezTo>
                  <a:lnTo>
                    <a:pt x="9518" y="3772"/>
                  </a:lnTo>
                  <a:cubicBezTo>
                    <a:pt x="9518" y="3772"/>
                    <a:pt x="8120" y="0"/>
                    <a:pt x="52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111;p39">
              <a:extLst>
                <a:ext uri="{FF2B5EF4-FFF2-40B4-BE49-F238E27FC236}">
                  <a16:creationId xmlns:a16="http://schemas.microsoft.com/office/drawing/2014/main" id="{549AF764-983C-A1F3-6C3A-4FBA58D00150}"/>
                </a:ext>
              </a:extLst>
            </p:cNvPr>
            <p:cNvSpPr/>
            <p:nvPr/>
          </p:nvSpPr>
          <p:spPr>
            <a:xfrm>
              <a:off x="5437483" y="3697879"/>
              <a:ext cx="326453" cy="575068"/>
            </a:xfrm>
            <a:custGeom>
              <a:avLst/>
              <a:gdLst/>
              <a:ahLst/>
              <a:cxnLst/>
              <a:rect l="l" t="t" r="r" b="b"/>
              <a:pathLst>
                <a:path w="4085" h="7196" extrusionOk="0">
                  <a:moveTo>
                    <a:pt x="4085" y="0"/>
                  </a:moveTo>
                  <a:lnTo>
                    <a:pt x="4085" y="0"/>
                  </a:lnTo>
                  <a:cubicBezTo>
                    <a:pt x="2723" y="426"/>
                    <a:pt x="775" y="814"/>
                    <a:pt x="429" y="3950"/>
                  </a:cubicBezTo>
                  <a:cubicBezTo>
                    <a:pt x="215" y="5459"/>
                    <a:pt x="910" y="7195"/>
                    <a:pt x="910" y="7195"/>
                  </a:cubicBezTo>
                  <a:lnTo>
                    <a:pt x="1964" y="6888"/>
                  </a:lnTo>
                  <a:cubicBezTo>
                    <a:pt x="1964" y="6888"/>
                    <a:pt x="0" y="1708"/>
                    <a:pt x="4085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112;p39">
              <a:extLst>
                <a:ext uri="{FF2B5EF4-FFF2-40B4-BE49-F238E27FC236}">
                  <a16:creationId xmlns:a16="http://schemas.microsoft.com/office/drawing/2014/main" id="{666F618A-38E6-0DA6-DA86-B1733026BD34}"/>
                </a:ext>
              </a:extLst>
            </p:cNvPr>
            <p:cNvSpPr/>
            <p:nvPr/>
          </p:nvSpPr>
          <p:spPr>
            <a:xfrm>
              <a:off x="6070082" y="4042467"/>
              <a:ext cx="181327" cy="338920"/>
            </a:xfrm>
            <a:custGeom>
              <a:avLst/>
              <a:gdLst/>
              <a:ahLst/>
              <a:cxnLst/>
              <a:rect l="l" t="t" r="r" b="b"/>
              <a:pathLst>
                <a:path w="2269" h="4241" extrusionOk="0">
                  <a:moveTo>
                    <a:pt x="0" y="0"/>
                  </a:moveTo>
                  <a:cubicBezTo>
                    <a:pt x="26" y="26"/>
                    <a:pt x="1842" y="1189"/>
                    <a:pt x="1307" y="3751"/>
                  </a:cubicBezTo>
                  <a:cubicBezTo>
                    <a:pt x="1135" y="4088"/>
                    <a:pt x="1164" y="4241"/>
                    <a:pt x="1270" y="4241"/>
                  </a:cubicBezTo>
                  <a:cubicBezTo>
                    <a:pt x="1450" y="4241"/>
                    <a:pt x="1852" y="3801"/>
                    <a:pt x="1868" y="3069"/>
                  </a:cubicBezTo>
                  <a:cubicBezTo>
                    <a:pt x="1891" y="2314"/>
                    <a:pt x="2064" y="1925"/>
                    <a:pt x="2187" y="1925"/>
                  </a:cubicBezTo>
                  <a:cubicBezTo>
                    <a:pt x="2218" y="1925"/>
                    <a:pt x="2247" y="1951"/>
                    <a:pt x="2268" y="2002"/>
                  </a:cubicBezTo>
                  <a:cubicBezTo>
                    <a:pt x="2002" y="868"/>
                    <a:pt x="1189" y="39"/>
                    <a:pt x="202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113;p39">
              <a:extLst>
                <a:ext uri="{FF2B5EF4-FFF2-40B4-BE49-F238E27FC236}">
                  <a16:creationId xmlns:a16="http://schemas.microsoft.com/office/drawing/2014/main" id="{2F603830-E2E6-EDDA-938F-AE135121AB47}"/>
                </a:ext>
              </a:extLst>
            </p:cNvPr>
            <p:cNvSpPr/>
            <p:nvPr/>
          </p:nvSpPr>
          <p:spPr>
            <a:xfrm>
              <a:off x="6256681" y="4224670"/>
              <a:ext cx="80" cy="239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1" y="3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14;p39">
              <a:extLst>
                <a:ext uri="{FF2B5EF4-FFF2-40B4-BE49-F238E27FC236}">
                  <a16:creationId xmlns:a16="http://schemas.microsoft.com/office/drawing/2014/main" id="{745BE258-EE85-5FCB-2E11-7281F45CF162}"/>
                </a:ext>
              </a:extLst>
            </p:cNvPr>
            <p:cNvSpPr/>
            <p:nvPr/>
          </p:nvSpPr>
          <p:spPr>
            <a:xfrm>
              <a:off x="5454584" y="3811996"/>
              <a:ext cx="114278" cy="460950"/>
            </a:xfrm>
            <a:custGeom>
              <a:avLst/>
              <a:gdLst/>
              <a:ahLst/>
              <a:cxnLst/>
              <a:rect l="l" t="t" r="r" b="b"/>
              <a:pathLst>
                <a:path w="1430" h="5768" extrusionOk="0">
                  <a:moveTo>
                    <a:pt x="1177" y="1"/>
                  </a:moveTo>
                  <a:cubicBezTo>
                    <a:pt x="1176" y="1"/>
                    <a:pt x="1175" y="2"/>
                    <a:pt x="1175" y="3"/>
                  </a:cubicBezTo>
                  <a:lnTo>
                    <a:pt x="1175" y="3"/>
                  </a:lnTo>
                  <a:cubicBezTo>
                    <a:pt x="1175" y="2"/>
                    <a:pt x="1176" y="2"/>
                    <a:pt x="1177" y="1"/>
                  </a:cubicBezTo>
                  <a:close/>
                  <a:moveTo>
                    <a:pt x="1175" y="3"/>
                  </a:moveTo>
                  <a:lnTo>
                    <a:pt x="1175" y="3"/>
                  </a:lnTo>
                  <a:cubicBezTo>
                    <a:pt x="708" y="551"/>
                    <a:pt x="347" y="1338"/>
                    <a:pt x="215" y="2522"/>
                  </a:cubicBezTo>
                  <a:cubicBezTo>
                    <a:pt x="1" y="4031"/>
                    <a:pt x="696" y="5767"/>
                    <a:pt x="696" y="5767"/>
                  </a:cubicBezTo>
                  <a:lnTo>
                    <a:pt x="1430" y="5553"/>
                  </a:lnTo>
                  <a:cubicBezTo>
                    <a:pt x="1215" y="5072"/>
                    <a:pt x="856" y="4140"/>
                    <a:pt x="949" y="3339"/>
                  </a:cubicBezTo>
                  <a:cubicBezTo>
                    <a:pt x="1043" y="2537"/>
                    <a:pt x="962" y="2096"/>
                    <a:pt x="858" y="2096"/>
                  </a:cubicBezTo>
                  <a:cubicBezTo>
                    <a:pt x="817" y="2096"/>
                    <a:pt x="773" y="2166"/>
                    <a:pt x="734" y="2311"/>
                  </a:cubicBezTo>
                  <a:cubicBezTo>
                    <a:pt x="695" y="2464"/>
                    <a:pt x="655" y="2534"/>
                    <a:pt x="623" y="2534"/>
                  </a:cubicBezTo>
                  <a:cubicBezTo>
                    <a:pt x="547" y="2534"/>
                    <a:pt x="512" y="2141"/>
                    <a:pt x="616" y="1548"/>
                  </a:cubicBezTo>
                  <a:cubicBezTo>
                    <a:pt x="744" y="743"/>
                    <a:pt x="1139" y="50"/>
                    <a:pt x="1175" y="3"/>
                  </a:cubicBezTo>
                  <a:close/>
                </a:path>
              </a:pathLst>
            </a:custGeom>
            <a:solidFill>
              <a:srgbClr val="FFFFFF">
                <a:alpha val="48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61697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64E7C505-6841-02CC-18F0-8E9D650DA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13CFB7CB-19FD-9383-6FAA-4064D2ADABBB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2CE3C471-C9A0-A751-50F5-6899046D6319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7D1FCE7D-E8EF-C418-6BF9-BD6136847FC6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ACEABEC4-563A-5F80-BC6A-522256B1233C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6C9B53DD-58A7-6421-AEF5-BA7B1736217E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8F387AB1-C515-F737-A354-831E51ACBCB5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91D33BF2-2EC5-760D-6A86-04C5CFA1476F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80B6A0DB-4AB0-44C6-27B3-C09A5BE8E637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92FA31FE-23F6-36A0-540C-1B38C31E5105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2CD6D29D-517A-957D-9F8F-90F776ADDACB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C2E36864-19EB-1D8D-CC70-482BA4A143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tx1"/>
                </a:solidFill>
                <a:sym typeface="Arimo SemiBold"/>
              </a:rPr>
              <a:t>Animation</a:t>
            </a:r>
            <a:endParaRPr sz="4400" dirty="0">
              <a:solidFill>
                <a:schemeClr val="accent4"/>
              </a:solidFill>
              <a:sym typeface="Montserrat"/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914B44D7-9489-8E8E-7BF8-CAB02944610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5607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189E8A75-5B68-1C73-1A1B-B8E84E8842D5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35F9A095-F82E-8F3D-EE7A-30E0D1065B05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46EF3ED4-6541-127A-DD1E-C1DD86DBFD61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E91DECC2-5D4C-A6B0-9138-EB9BA3D3137A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19346585-FD2E-6820-89A5-AC77ED464151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98026828-CF20-F2AE-28B4-4B9435883B32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10A76005-0BF0-1605-DBA2-DEA65622B79C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FD6515D5-407F-BBAD-DE42-0F8F24DBD0D5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B85E701F-6077-D380-605E-2981E4F9FFE2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FD1F3B3D-5504-7C9B-A739-0A9D7006070C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554F24C7-42A4-3ED2-015D-F67DA74855EB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D41A82C1-A00F-1C15-C537-2E780B317C02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F6B03AC0-A56B-9379-9B01-94983D3331B5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2C5A5FCC-58C0-9B67-7C22-B944BC0D1BB5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DCF77DC9-D915-3769-40E2-38A1C409A321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63E9987D-8654-4971-F8BB-A2D1CE27A0D3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D55B9D88-6DB3-CCD5-637E-6CB2E723746F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C80D9048-33A7-40BC-D2C5-462A5FC70FCE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E62DA13C-5990-9CF6-4FE5-CFFCA88C5486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57940F94-908D-830F-563E-163C51A65BFC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675472FD-6CC3-61B0-AEA1-C6114C605C32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C7B9133A-69D6-F092-1CF2-2B07EF0728B7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4605B90B-77FD-3FEC-CB97-41862C3DC3CF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130AF8D4-2ED7-343F-1461-668C1D1354A8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5D4FBC1F-D872-FABD-88D3-BD15E8167292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CB16E215-A988-6CD4-3F23-2263F9550542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2D01B782-8136-7694-F3A1-85E587A37322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198287BA-EFBA-98F1-67BB-3C85783492B4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FC48E4B4-2604-E005-F393-366299E919F2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DD41978A-5C95-98AC-8462-C3696E939A2A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D903C99F-F732-F8EE-0C63-B9BC3A899091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96B43F23-B425-07E2-72CB-09D6DEA96782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5175DA2B-3642-6B51-B58B-26182195629D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B46FE98D-2B50-6926-3060-1A058C83F578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1A8B085B-B842-4E5D-587E-033ADB631159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AD5484DB-1AFA-28CD-4B92-46A858A13205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F835D393-A746-480C-49AA-5ED4C8643B95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EED37F3F-5E8C-CEB1-76BC-27D1B7DF69F8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446249B3-CBEB-81C4-22A2-6BC902DD8C27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F9AF19BF-5413-136F-C0E5-7D8E378127A0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1D6A3007-7B57-89F9-2B8F-3B89124B2A33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D22CED78-5B71-6BA6-12A8-88CE654906AA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651B10B9-D140-CFB6-513D-431B21E94332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657420FB-72AD-D6E0-ABA9-5ED5BC793CD7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6654EDF0-D3B4-175A-AC8B-B3EDA09DE864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82BF60D8-FF71-923F-14FD-E8161534DE3B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1A028234-BBCD-8921-6A79-DD0E628A27FD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97D9B265-A23E-3CE0-B90E-F63326714297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DBD29639-FCB3-81E3-98CE-1673A794E125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3446FD79-AAC5-A85B-4E68-5E3D4AD5AC83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0CCB1C71-FE42-68B8-104D-8A3D3ED03270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200322D9-418B-C7E5-3D29-C850933FA884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F7A32251-4915-6E66-5875-57E4A6F7DCBE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97FE29CF-A27B-970A-6213-6A405EB5A244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EC48054C-91D0-C40A-A9E2-DC834BE74A5E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8D241789-682F-84A8-598B-BE900462D2BE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0E9FC378-0E89-ACE8-EE03-809B686C1F88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7E0A9B0C-D925-2708-FA0B-B35CFB72B838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38FDA84E-E30D-1D70-9A5B-5C6B48A023A3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AE73D76A-DC30-E780-19B6-917AD4071687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9BC45A99-00F6-5628-E304-4F6EECF50260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0E68B8E9-AED4-5081-AF42-66BB5E752091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8F0C835B-17EF-2DA7-3B4F-14B7CB025D71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ECB907C5-275B-7B4A-5BE5-DF621178DF4A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0DDF863F-E2F0-17FE-CBD9-4A3F56A3C149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DE0DCA85-9944-0DDB-541E-B07BBA6DA0D3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0604CA91-7F8F-6346-896B-5DADF224326D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394BF290-8D2D-6761-9C33-BC0C1061971B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59AC1E43-F95F-20E9-5EB8-CC1D77028E30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6411EBFC-C537-E0A3-0AC9-F615F2D74515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9D2C4059-D6CE-740E-979E-38016D9BA620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2E3E3303-E7FB-6546-7D28-978EDDD29101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F58B4D1D-0E4E-CA13-C40F-B594D07AF27A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EC31B8AB-A483-4B66-A978-4AC31482B178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EF19B989-F439-E5D0-350C-A07EA1F348A8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CBAC2606-661F-5DE0-1338-585E956F8884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8B46D61A-4668-6EA3-28C7-802333691130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016AB381-4B74-AAD5-1123-5124F9DAF7D2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9E93AB89-6C93-2ED2-5A14-36485D7CFCA8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55F93C34-B855-74A0-96C5-3FF32F797C38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DC91B099-73B6-0E91-1144-84F69FC66F6C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27361DA8-82AD-0F45-A511-EB880A6C7935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DE7E8FA4-5509-4BA8-9BAF-E535C4A4E1D1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B60F865F-F4EB-FFBE-8993-C425F2E7F505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818B57EB-1A60-1B79-1800-DCBF4A96C66D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970FAC22-4234-9B84-425A-2CAB9EAF506D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B7C834F3-8826-F2D8-AB82-F4624160B157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FDD65137-6B46-9CCB-8BA5-462B3F4CDEA4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54AF77A4-A806-8864-E19E-6ADDAD5940E0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CFF25697-70C5-1B85-337E-A5B9D423681A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4E0FD39C-AD25-DCDF-109B-0EFF800FC7DE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72F99CAD-97AD-ABCA-4CBA-96A5F8EED0D9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19365EF1-64C1-3008-901A-6FC005A1042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2702B02A-50FE-4116-4F28-0BA82E6F0CF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613ABB59-FA3C-9F34-E81F-E2295DB05EE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24536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1FAB0432-A195-1EF0-0B52-6975DBF5F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64727A8E-DBD5-1554-A367-B337659DE792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CC68B449-C809-C4DC-BB24-56847752BC9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D991C360-E7F6-E666-CECF-50BA4CC3316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3D2C533E-4897-5BDA-F809-36B4072D748F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3258;p28">
            <a:extLst>
              <a:ext uri="{FF2B5EF4-FFF2-40B4-BE49-F238E27FC236}">
                <a16:creationId xmlns:a16="http://schemas.microsoft.com/office/drawing/2014/main" id="{6919F7A4-CDAD-DB77-1EA9-7C5ABAE04DD0}"/>
              </a:ext>
            </a:extLst>
          </p:cNvPr>
          <p:cNvSpPr txBox="1">
            <a:spLocks/>
          </p:cNvSpPr>
          <p:nvPr/>
        </p:nvSpPr>
        <p:spPr>
          <a:xfrm>
            <a:off x="713225" y="397061"/>
            <a:ext cx="3827582" cy="723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sym typeface="Arimo SemiBold"/>
              </a:rPr>
              <a:t>Animation</a:t>
            </a:r>
            <a:endParaRPr lang="en-US" dirty="0">
              <a:solidFill>
                <a:schemeClr val="accent4"/>
              </a:solidFill>
              <a:sym typeface="Montserrat"/>
            </a:endParaRPr>
          </a:p>
        </p:txBody>
      </p:sp>
      <p:sp>
        <p:nvSpPr>
          <p:cNvPr id="2" name="Google Shape;849;p43">
            <a:extLst>
              <a:ext uri="{FF2B5EF4-FFF2-40B4-BE49-F238E27FC236}">
                <a16:creationId xmlns:a16="http://schemas.microsoft.com/office/drawing/2014/main" id="{BAD8BB6C-0E52-7D6D-FDEF-B58472EC6895}"/>
              </a:ext>
            </a:extLst>
          </p:cNvPr>
          <p:cNvSpPr txBox="1">
            <a:spLocks noGrp="1"/>
          </p:cNvSpPr>
          <p:nvPr/>
        </p:nvSpPr>
        <p:spPr>
          <a:xfrm>
            <a:off x="299967" y="1227514"/>
            <a:ext cx="4240840" cy="294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Orbitron" panose="020B0604020202020204" charset="0"/>
              </a:rPr>
              <a:t>Animation is the process of creating a sequence of images or properties that change over time.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Orbitron" panose="020B0604020202020204" charset="0"/>
              </a:rPr>
              <a:t>Animation is used to define motion, transitions and behaviors ​</a:t>
            </a:r>
            <a:endParaRPr lang="en-US" sz="2000" b="0" i="0" dirty="0">
              <a:solidFill>
                <a:schemeClr val="tx1"/>
              </a:solidFill>
              <a:effectLst/>
              <a:latin typeface="Orbitron" panose="020B0604020202020204" charset="0"/>
            </a:endParaRPr>
          </a:p>
        </p:txBody>
      </p:sp>
      <p:pic>
        <p:nvPicPr>
          <p:cNvPr id="5" name="Picture 4" descr="A video game screen with a cartoon character&#10;&#10;Description automatically generated">
            <a:extLst>
              <a:ext uri="{FF2B5EF4-FFF2-40B4-BE49-F238E27FC236}">
                <a16:creationId xmlns:a16="http://schemas.microsoft.com/office/drawing/2014/main" id="{38E298C4-F3C7-2FE0-117F-C59D2A563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568" y="1227514"/>
            <a:ext cx="2598490" cy="263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3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D1CF1B5C-B53E-7472-B5C9-FCC01072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6939548A-2DCE-7F13-3D61-4E430EAC57B8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2419311C-963A-B076-F859-720E6239CB9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8FA2DCF8-7479-2E8C-6CD3-3F719A61F14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EE9885E8-A079-FEAC-1D68-31029D8E4555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3258;p28">
            <a:extLst>
              <a:ext uri="{FF2B5EF4-FFF2-40B4-BE49-F238E27FC236}">
                <a16:creationId xmlns:a16="http://schemas.microsoft.com/office/drawing/2014/main" id="{7C5DC27B-45E2-AB58-F923-7B5D2AD9B679}"/>
              </a:ext>
            </a:extLst>
          </p:cNvPr>
          <p:cNvSpPr txBox="1">
            <a:spLocks/>
          </p:cNvSpPr>
          <p:nvPr/>
        </p:nvSpPr>
        <p:spPr>
          <a:xfrm>
            <a:off x="713225" y="397061"/>
            <a:ext cx="3827582" cy="723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sym typeface="Arimo SemiBold"/>
              </a:rPr>
              <a:t>Animation</a:t>
            </a:r>
            <a:endParaRPr lang="en-US" dirty="0">
              <a:solidFill>
                <a:schemeClr val="accent4"/>
              </a:solidFill>
              <a:sym typeface="Montserrat"/>
            </a:endParaRPr>
          </a:p>
        </p:txBody>
      </p:sp>
      <p:sp>
        <p:nvSpPr>
          <p:cNvPr id="2" name="Google Shape;849;p43">
            <a:extLst>
              <a:ext uri="{FF2B5EF4-FFF2-40B4-BE49-F238E27FC236}">
                <a16:creationId xmlns:a16="http://schemas.microsoft.com/office/drawing/2014/main" id="{145B9867-F5BE-24D3-DEB1-90ADDECB28A1}"/>
              </a:ext>
            </a:extLst>
          </p:cNvPr>
          <p:cNvSpPr txBox="1">
            <a:spLocks noGrp="1"/>
          </p:cNvSpPr>
          <p:nvPr/>
        </p:nvSpPr>
        <p:spPr>
          <a:xfrm>
            <a:off x="299967" y="1227514"/>
            <a:ext cx="4240840" cy="294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Orbitron" panose="020B0604020202020204" charset="0"/>
              </a:rPr>
              <a:t>We ‘ll use the AnimatedSprite2D node​</a:t>
            </a:r>
            <a:endParaRPr lang="en-US" sz="2000" b="0" i="0" dirty="0">
              <a:solidFill>
                <a:schemeClr val="tx1"/>
              </a:solidFill>
              <a:effectLst/>
              <a:latin typeface="Orbitron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4BEC4C-7EC5-FCF5-68AE-DE0B319C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703" y="861626"/>
            <a:ext cx="2194072" cy="374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6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F2571CD4-488A-4704-D6F6-1445254A0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68F5783F-2F53-B014-B6CD-3B348EAC09D1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F2D8B7DA-2331-AAA3-839D-772530122F43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9ECD7428-862A-3A2A-E855-785CDBDEBB2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31DE42FB-039F-2E9B-909C-1962B289EF45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3258;p28">
            <a:extLst>
              <a:ext uri="{FF2B5EF4-FFF2-40B4-BE49-F238E27FC236}">
                <a16:creationId xmlns:a16="http://schemas.microsoft.com/office/drawing/2014/main" id="{C1BE567F-98D4-F751-B257-502CA28E3AA0}"/>
              </a:ext>
            </a:extLst>
          </p:cNvPr>
          <p:cNvSpPr txBox="1">
            <a:spLocks/>
          </p:cNvSpPr>
          <p:nvPr/>
        </p:nvSpPr>
        <p:spPr>
          <a:xfrm>
            <a:off x="713225" y="397061"/>
            <a:ext cx="3827582" cy="723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sym typeface="Arimo SemiBold"/>
              </a:rPr>
              <a:t>Animation</a:t>
            </a:r>
            <a:endParaRPr lang="en-US" dirty="0">
              <a:solidFill>
                <a:schemeClr val="accent4"/>
              </a:solidFill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4066F-B6AF-EC6F-88F6-E8F1DC1F2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290" y="2489904"/>
            <a:ext cx="3827583" cy="21859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B9C84C-86E4-5701-D437-E094639FD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3713" y="1046414"/>
            <a:ext cx="4362275" cy="1370871"/>
          </a:xfrm>
          <a:prstGeom prst="rect">
            <a:avLst/>
          </a:prstGeom>
        </p:spPr>
      </p:pic>
      <p:sp>
        <p:nvSpPr>
          <p:cNvPr id="9" name="Google Shape;849;p43">
            <a:extLst>
              <a:ext uri="{FF2B5EF4-FFF2-40B4-BE49-F238E27FC236}">
                <a16:creationId xmlns:a16="http://schemas.microsoft.com/office/drawing/2014/main" id="{29BE2AFD-E34D-770D-AB7E-992DA5C84FB2}"/>
              </a:ext>
            </a:extLst>
          </p:cNvPr>
          <p:cNvSpPr txBox="1">
            <a:spLocks noGrp="1"/>
          </p:cNvSpPr>
          <p:nvPr/>
        </p:nvSpPr>
        <p:spPr>
          <a:xfrm>
            <a:off x="299967" y="1227514"/>
            <a:ext cx="4240840" cy="294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Orbitron" panose="020B0604020202020204" charset="0"/>
              </a:rPr>
              <a:t>Select your sprite sheet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marL="139700" indent="0" algn="l" rtl="0" fontAlgn="base"/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Orbitron" panose="020B0604020202020204" charset="0"/>
              </a:rPr>
              <a:t>Adjust the size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Orbitron" panose="020B0604020202020204" charset="0"/>
              </a:rPr>
              <a:t>Choose​ your animation Photos</a:t>
            </a:r>
            <a:endParaRPr lang="en-US" sz="2000" b="0" i="0" dirty="0">
              <a:solidFill>
                <a:schemeClr val="tx1"/>
              </a:solidFill>
              <a:effectLst/>
              <a:latin typeface="Orbitro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310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84E72239-579C-31C2-A073-58B4FB2FB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F55601D0-F17F-5C29-494B-708D57227254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94E1A221-49A9-6BE5-40C1-F087A61010C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D1FFD14E-1F42-3FF6-1A5A-7CC05E3D90CB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1DE707FD-D33A-E897-98A7-685BE590E6A2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3258;p28">
            <a:extLst>
              <a:ext uri="{FF2B5EF4-FFF2-40B4-BE49-F238E27FC236}">
                <a16:creationId xmlns:a16="http://schemas.microsoft.com/office/drawing/2014/main" id="{13481983-2C52-521F-17C2-4DE54506F397}"/>
              </a:ext>
            </a:extLst>
          </p:cNvPr>
          <p:cNvSpPr txBox="1">
            <a:spLocks/>
          </p:cNvSpPr>
          <p:nvPr/>
        </p:nvSpPr>
        <p:spPr>
          <a:xfrm>
            <a:off x="713225" y="397061"/>
            <a:ext cx="3827582" cy="723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sym typeface="Arimo SemiBold"/>
              </a:rPr>
              <a:t>Animation</a:t>
            </a:r>
            <a:endParaRPr lang="en-US" dirty="0">
              <a:solidFill>
                <a:schemeClr val="accent4"/>
              </a:solidFill>
              <a:sym typeface="Montserrat"/>
            </a:endParaRPr>
          </a:p>
        </p:txBody>
      </p:sp>
      <p:sp>
        <p:nvSpPr>
          <p:cNvPr id="9" name="Google Shape;849;p43">
            <a:extLst>
              <a:ext uri="{FF2B5EF4-FFF2-40B4-BE49-F238E27FC236}">
                <a16:creationId xmlns:a16="http://schemas.microsoft.com/office/drawing/2014/main" id="{9E2CA434-1761-CC99-4090-659F19C1F169}"/>
              </a:ext>
            </a:extLst>
          </p:cNvPr>
          <p:cNvSpPr txBox="1">
            <a:spLocks noGrp="1"/>
          </p:cNvSpPr>
          <p:nvPr/>
        </p:nvSpPr>
        <p:spPr>
          <a:xfrm>
            <a:off x="299966" y="1227514"/>
            <a:ext cx="5130425" cy="2941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Orbitron" panose="020B0604020202020204" charset="0"/>
              </a:rPr>
              <a:t>Add all Animations ( idle, jump, run, etc..)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Orbitron" panose="020B0604020202020204" charset="0"/>
              </a:rPr>
              <a:t>Use (sprite</a:t>
            </a:r>
            <a:r>
              <a:rPr lang="en-US" sz="1800" b="0" i="0" u="none" strike="noStrike" dirty="0">
                <a:solidFill>
                  <a:schemeClr val="accent4"/>
                </a:solidFill>
                <a:effectLst/>
                <a:latin typeface="Orbitron" panose="020B0604020202020204" charset="0"/>
              </a:rPr>
              <a:t>.play(“</a:t>
            </a:r>
            <a:r>
              <a:rPr lang="en-US" sz="1800" b="0" i="0" u="none" strike="noStrike" dirty="0" err="1">
                <a:solidFill>
                  <a:schemeClr val="accent4"/>
                </a:solidFill>
                <a:effectLst/>
                <a:latin typeface="Orbitron" panose="020B0604020202020204" charset="0"/>
              </a:rPr>
              <a:t>your_animation</a:t>
            </a:r>
            <a:r>
              <a:rPr lang="en-US" sz="1800" b="0" i="0" u="none" strike="noStrike" dirty="0">
                <a:solidFill>
                  <a:schemeClr val="accent4"/>
                </a:solidFill>
                <a:effectLst/>
                <a:latin typeface="Orbitron" panose="020B0604020202020204" charset="0"/>
              </a:rPr>
              <a:t>”)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Orbitron" panose="020B0604020202020204" charset="0"/>
              </a:rPr>
              <a:t>) to change the animation according to the player movement.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C9D47-5FA4-6135-16CC-CA8492EE7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694" y="893960"/>
            <a:ext cx="2716081" cy="196704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228B6AE-7A9D-A437-6815-B7DBBFC060DA}"/>
              </a:ext>
            </a:extLst>
          </p:cNvPr>
          <p:cNvSpPr/>
          <p:nvPr/>
        </p:nvSpPr>
        <p:spPr>
          <a:xfrm>
            <a:off x="5710745" y="1317072"/>
            <a:ext cx="280353" cy="2784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E0DF5C-261A-9FF0-83D2-148CE41E4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491" y="2968054"/>
            <a:ext cx="3366284" cy="173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2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" name="Google Shape;317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8823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C</a:t>
            </a:r>
            <a:r>
              <a:rPr lang="en" dirty="0">
                <a:solidFill>
                  <a:schemeClr val="accent4"/>
                </a:solidFill>
              </a:rPr>
              <a:t>ontents </a:t>
            </a:r>
            <a:r>
              <a:rPr lang="en" dirty="0">
                <a:solidFill>
                  <a:schemeClr val="tx1"/>
                </a:solidFill>
              </a:rPr>
              <a:t>of sessoin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177" name="Google Shape;3177;p26"/>
          <p:cNvSpPr txBox="1">
            <a:spLocks noGrp="1"/>
          </p:cNvSpPr>
          <p:nvPr>
            <p:ph type="title" idx="2"/>
          </p:nvPr>
        </p:nvSpPr>
        <p:spPr>
          <a:xfrm>
            <a:off x="835825" y="1212500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78" name="Google Shape;3178;p26"/>
          <p:cNvSpPr txBox="1">
            <a:spLocks noGrp="1"/>
          </p:cNvSpPr>
          <p:nvPr>
            <p:ph type="title" idx="3"/>
          </p:nvPr>
        </p:nvSpPr>
        <p:spPr>
          <a:xfrm>
            <a:off x="835825" y="2983397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79" name="Google Shape;3179;p26"/>
          <p:cNvSpPr txBox="1">
            <a:spLocks noGrp="1"/>
          </p:cNvSpPr>
          <p:nvPr>
            <p:ph type="title" idx="4"/>
          </p:nvPr>
        </p:nvSpPr>
        <p:spPr>
          <a:xfrm>
            <a:off x="3773075" y="1212500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81" name="Google Shape;3181;p26"/>
          <p:cNvSpPr txBox="1">
            <a:spLocks noGrp="1"/>
          </p:cNvSpPr>
          <p:nvPr>
            <p:ph type="subTitle" idx="1"/>
          </p:nvPr>
        </p:nvSpPr>
        <p:spPr>
          <a:xfrm>
            <a:off x="713225" y="1854824"/>
            <a:ext cx="3059850" cy="792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perspectives</a:t>
            </a:r>
            <a:endParaRPr lang="en-US" dirty="0"/>
          </a:p>
        </p:txBody>
      </p:sp>
      <p:sp>
        <p:nvSpPr>
          <p:cNvPr id="3182" name="Google Shape;3182;p26"/>
          <p:cNvSpPr txBox="1">
            <a:spLocks noGrp="1"/>
          </p:cNvSpPr>
          <p:nvPr>
            <p:ph type="subTitle" idx="6"/>
          </p:nvPr>
        </p:nvSpPr>
        <p:spPr>
          <a:xfrm>
            <a:off x="3694309" y="1815376"/>
            <a:ext cx="2120400" cy="5355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GD Script</a:t>
            </a:r>
          </a:p>
        </p:txBody>
      </p:sp>
      <p:sp>
        <p:nvSpPr>
          <p:cNvPr id="3183" name="Google Shape;3183;p26"/>
          <p:cNvSpPr txBox="1">
            <a:spLocks noGrp="1"/>
          </p:cNvSpPr>
          <p:nvPr>
            <p:ph type="subTitle" idx="7"/>
          </p:nvPr>
        </p:nvSpPr>
        <p:spPr>
          <a:xfrm>
            <a:off x="71322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Animation</a:t>
            </a:r>
            <a:endParaRPr lang="en-US" dirty="0"/>
          </a:p>
        </p:txBody>
      </p:sp>
      <p:grpSp>
        <p:nvGrpSpPr>
          <p:cNvPr id="3185" name="Google Shape;3185;p26"/>
          <p:cNvGrpSpPr/>
          <p:nvPr/>
        </p:nvGrpSpPr>
        <p:grpSpPr>
          <a:xfrm>
            <a:off x="6166483" y="1373900"/>
            <a:ext cx="2150522" cy="1579579"/>
            <a:chOff x="296117" y="2376907"/>
            <a:chExt cx="715672" cy="525668"/>
          </a:xfrm>
        </p:grpSpPr>
        <p:sp>
          <p:nvSpPr>
            <p:cNvPr id="3186" name="Google Shape;3186;p26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6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6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26"/>
          <p:cNvGrpSpPr/>
          <p:nvPr/>
        </p:nvGrpSpPr>
        <p:grpSpPr>
          <a:xfrm>
            <a:off x="6409945" y="1577664"/>
            <a:ext cx="1663577" cy="1780752"/>
            <a:chOff x="5415187" y="3687810"/>
            <a:chExt cx="909904" cy="973993"/>
          </a:xfrm>
        </p:grpSpPr>
        <p:sp>
          <p:nvSpPr>
            <p:cNvPr id="3196" name="Google Shape;3196;p26"/>
            <p:cNvSpPr/>
            <p:nvPr/>
          </p:nvSpPr>
          <p:spPr>
            <a:xfrm>
              <a:off x="6065686" y="3969905"/>
              <a:ext cx="102531" cy="124827"/>
            </a:xfrm>
            <a:custGeom>
              <a:avLst/>
              <a:gdLst/>
              <a:ahLst/>
              <a:cxnLst/>
              <a:rect l="l" t="t" r="r" b="b"/>
              <a:pathLst>
                <a:path w="1283" h="1562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308" y="786"/>
                    <a:pt x="401" y="1376"/>
                  </a:cubicBezTo>
                  <a:lnTo>
                    <a:pt x="1282" y="1562"/>
                  </a:lnTo>
                  <a:cubicBezTo>
                    <a:pt x="1282" y="1562"/>
                    <a:pt x="1164" y="706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6"/>
            <p:cNvSpPr/>
            <p:nvPr/>
          </p:nvSpPr>
          <p:spPr>
            <a:xfrm>
              <a:off x="6065686" y="3971024"/>
              <a:ext cx="81274" cy="119393"/>
            </a:xfrm>
            <a:custGeom>
              <a:avLst/>
              <a:gdLst/>
              <a:ahLst/>
              <a:cxnLst/>
              <a:rect l="l" t="t" r="r" b="b"/>
              <a:pathLst>
                <a:path w="1017" h="1494" extrusionOk="0">
                  <a:moveTo>
                    <a:pt x="577" y="0"/>
                  </a:moveTo>
                  <a:cubicBezTo>
                    <a:pt x="257" y="68"/>
                    <a:pt x="1" y="292"/>
                    <a:pt x="1" y="292"/>
                  </a:cubicBezTo>
                  <a:cubicBezTo>
                    <a:pt x="1" y="292"/>
                    <a:pt x="308" y="772"/>
                    <a:pt x="401" y="1362"/>
                  </a:cubicBezTo>
                  <a:cubicBezTo>
                    <a:pt x="683" y="1413"/>
                    <a:pt x="882" y="1467"/>
                    <a:pt x="1016" y="1493"/>
                  </a:cubicBezTo>
                  <a:cubicBezTo>
                    <a:pt x="962" y="1000"/>
                    <a:pt x="738" y="372"/>
                    <a:pt x="577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6041393" y="4106398"/>
              <a:ext cx="283698" cy="346831"/>
            </a:xfrm>
            <a:custGeom>
              <a:avLst/>
              <a:gdLst/>
              <a:ahLst/>
              <a:cxnLst/>
              <a:rect l="l" t="t" r="r" b="b"/>
              <a:pathLst>
                <a:path w="3550" h="4340" extrusionOk="0">
                  <a:moveTo>
                    <a:pt x="1817" y="0"/>
                  </a:moveTo>
                  <a:cubicBezTo>
                    <a:pt x="885" y="0"/>
                    <a:pt x="93" y="924"/>
                    <a:pt x="52" y="2109"/>
                  </a:cubicBezTo>
                  <a:cubicBezTo>
                    <a:pt x="0" y="3310"/>
                    <a:pt x="747" y="4313"/>
                    <a:pt x="1695" y="4339"/>
                  </a:cubicBezTo>
                  <a:cubicBezTo>
                    <a:pt x="1715" y="4339"/>
                    <a:pt x="1736" y="4340"/>
                    <a:pt x="1756" y="4340"/>
                  </a:cubicBezTo>
                  <a:cubicBezTo>
                    <a:pt x="2690" y="4340"/>
                    <a:pt x="3471" y="3407"/>
                    <a:pt x="3508" y="2243"/>
                  </a:cubicBezTo>
                  <a:cubicBezTo>
                    <a:pt x="3550" y="1042"/>
                    <a:pt x="2816" y="39"/>
                    <a:pt x="1855" y="1"/>
                  </a:cubicBezTo>
                  <a:cubicBezTo>
                    <a:pt x="1842" y="1"/>
                    <a:pt x="1830" y="0"/>
                    <a:pt x="181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6160704" y="4106398"/>
              <a:ext cx="164385" cy="346831"/>
            </a:xfrm>
            <a:custGeom>
              <a:avLst/>
              <a:gdLst/>
              <a:ahLst/>
              <a:cxnLst/>
              <a:rect l="l" t="t" r="r" b="b"/>
              <a:pathLst>
                <a:path w="2057" h="4340" extrusionOk="0">
                  <a:moveTo>
                    <a:pt x="362" y="1"/>
                  </a:moveTo>
                  <a:cubicBezTo>
                    <a:pt x="295" y="1"/>
                    <a:pt x="228" y="14"/>
                    <a:pt x="160" y="14"/>
                  </a:cubicBezTo>
                  <a:cubicBezTo>
                    <a:pt x="1003" y="174"/>
                    <a:pt x="1644" y="1122"/>
                    <a:pt x="1602" y="2231"/>
                  </a:cubicBezTo>
                  <a:cubicBezTo>
                    <a:pt x="1551" y="3339"/>
                    <a:pt x="856" y="4220"/>
                    <a:pt x="0" y="4326"/>
                  </a:cubicBezTo>
                  <a:cubicBezTo>
                    <a:pt x="68" y="4339"/>
                    <a:pt x="135" y="4339"/>
                    <a:pt x="202" y="4339"/>
                  </a:cubicBezTo>
                  <a:cubicBezTo>
                    <a:pt x="222" y="4339"/>
                    <a:pt x="243" y="4340"/>
                    <a:pt x="263" y="4340"/>
                  </a:cubicBezTo>
                  <a:cubicBezTo>
                    <a:pt x="1197" y="4340"/>
                    <a:pt x="1978" y="3407"/>
                    <a:pt x="2015" y="2243"/>
                  </a:cubicBezTo>
                  <a:cubicBezTo>
                    <a:pt x="2057" y="1042"/>
                    <a:pt x="1323" y="39"/>
                    <a:pt x="362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5890835" y="4042307"/>
              <a:ext cx="373363" cy="455755"/>
            </a:xfrm>
            <a:custGeom>
              <a:avLst/>
              <a:gdLst/>
              <a:ahLst/>
              <a:cxnLst/>
              <a:rect l="l" t="t" r="r" b="b"/>
              <a:pathLst>
                <a:path w="4672" h="5703" extrusionOk="0">
                  <a:moveTo>
                    <a:pt x="2365" y="0"/>
                  </a:moveTo>
                  <a:cubicBezTo>
                    <a:pt x="1132" y="0"/>
                    <a:pt x="105" y="1224"/>
                    <a:pt x="55" y="2764"/>
                  </a:cubicBezTo>
                  <a:cubicBezTo>
                    <a:pt x="1" y="4340"/>
                    <a:pt x="975" y="5663"/>
                    <a:pt x="2230" y="5701"/>
                  </a:cubicBezTo>
                  <a:cubicBezTo>
                    <a:pt x="2257" y="5702"/>
                    <a:pt x="2283" y="5703"/>
                    <a:pt x="2310" y="5703"/>
                  </a:cubicBezTo>
                  <a:cubicBezTo>
                    <a:pt x="3531" y="5703"/>
                    <a:pt x="4554" y="4479"/>
                    <a:pt x="4607" y="2940"/>
                  </a:cubicBezTo>
                  <a:cubicBezTo>
                    <a:pt x="4671" y="1364"/>
                    <a:pt x="3698" y="41"/>
                    <a:pt x="2445" y="2"/>
                  </a:cubicBezTo>
                  <a:cubicBezTo>
                    <a:pt x="2418" y="1"/>
                    <a:pt x="2391" y="0"/>
                    <a:pt x="23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5931271" y="4111752"/>
              <a:ext cx="228477" cy="326613"/>
            </a:xfrm>
            <a:custGeom>
              <a:avLst/>
              <a:gdLst/>
              <a:ahLst/>
              <a:cxnLst/>
              <a:rect l="l" t="t" r="r" b="b"/>
              <a:pathLst>
                <a:path w="2859" h="4087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cubicBezTo>
                    <a:pt x="1373" y="4086"/>
                    <a:pt x="1384" y="4086"/>
                    <a:pt x="1394" y="4086"/>
                  </a:cubicBezTo>
                  <a:cubicBezTo>
                    <a:pt x="2143" y="4086"/>
                    <a:pt x="2779" y="3202"/>
                    <a:pt x="2820" y="2096"/>
                  </a:cubicBezTo>
                  <a:cubicBezTo>
                    <a:pt x="2858" y="975"/>
                    <a:pt x="2272" y="40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5931271" y="4111752"/>
              <a:ext cx="171897" cy="326533"/>
            </a:xfrm>
            <a:custGeom>
              <a:avLst/>
              <a:gdLst/>
              <a:ahLst/>
              <a:cxnLst/>
              <a:rect l="l" t="t" r="r" b="b"/>
              <a:pathLst>
                <a:path w="2151" h="4086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lnTo>
                    <a:pt x="1497" y="4086"/>
                  </a:lnTo>
                  <a:cubicBezTo>
                    <a:pt x="1071" y="3724"/>
                    <a:pt x="789" y="3032"/>
                    <a:pt x="818" y="2257"/>
                  </a:cubicBezTo>
                  <a:cubicBezTo>
                    <a:pt x="856" y="1190"/>
                    <a:pt x="1442" y="334"/>
                    <a:pt x="2150" y="267"/>
                  </a:cubicBezTo>
                  <a:cubicBezTo>
                    <a:pt x="1965" y="107"/>
                    <a:pt x="1750" y="14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5890835" y="4220595"/>
              <a:ext cx="159111" cy="275307"/>
            </a:xfrm>
            <a:custGeom>
              <a:avLst/>
              <a:gdLst/>
              <a:ahLst/>
              <a:cxnLst/>
              <a:rect l="l" t="t" r="r" b="b"/>
              <a:pathLst>
                <a:path w="1991" h="3445" extrusionOk="0">
                  <a:moveTo>
                    <a:pt x="122" y="1"/>
                  </a:moveTo>
                  <a:cubicBezTo>
                    <a:pt x="81" y="174"/>
                    <a:pt x="68" y="347"/>
                    <a:pt x="55" y="533"/>
                  </a:cubicBezTo>
                  <a:cubicBezTo>
                    <a:pt x="1" y="2016"/>
                    <a:pt x="843" y="3256"/>
                    <a:pt x="1990" y="3445"/>
                  </a:cubicBezTo>
                  <a:cubicBezTo>
                    <a:pt x="1884" y="1695"/>
                    <a:pt x="802" y="561"/>
                    <a:pt x="12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5542170" y="4200536"/>
              <a:ext cx="493955" cy="409165"/>
            </a:xfrm>
            <a:custGeom>
              <a:avLst/>
              <a:gdLst/>
              <a:ahLst/>
              <a:cxnLst/>
              <a:rect l="l" t="t" r="r" b="b"/>
              <a:pathLst>
                <a:path w="6181" h="5120" extrusionOk="0">
                  <a:moveTo>
                    <a:pt x="2285" y="0"/>
                  </a:moveTo>
                  <a:cubicBezTo>
                    <a:pt x="1678" y="0"/>
                    <a:pt x="1134" y="210"/>
                    <a:pt x="773" y="639"/>
                  </a:cubicBezTo>
                  <a:cubicBezTo>
                    <a:pt x="0" y="1572"/>
                    <a:pt x="414" y="3186"/>
                    <a:pt x="1682" y="4256"/>
                  </a:cubicBezTo>
                  <a:cubicBezTo>
                    <a:pt x="2377" y="4827"/>
                    <a:pt x="3184" y="5120"/>
                    <a:pt x="3901" y="5120"/>
                  </a:cubicBezTo>
                  <a:cubicBezTo>
                    <a:pt x="4508" y="5120"/>
                    <a:pt x="5050" y="4911"/>
                    <a:pt x="5405" y="4484"/>
                  </a:cubicBezTo>
                  <a:cubicBezTo>
                    <a:pt x="6180" y="3548"/>
                    <a:pt x="5767" y="1921"/>
                    <a:pt x="4498" y="864"/>
                  </a:cubicBezTo>
                  <a:cubicBezTo>
                    <a:pt x="3805" y="293"/>
                    <a:pt x="3001" y="0"/>
                    <a:pt x="228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5577252" y="4338228"/>
              <a:ext cx="338280" cy="270912"/>
            </a:xfrm>
            <a:custGeom>
              <a:avLst/>
              <a:gdLst/>
              <a:ahLst/>
              <a:cxnLst/>
              <a:rect l="l" t="t" r="r" b="b"/>
              <a:pathLst>
                <a:path w="4233" h="3390" extrusionOk="0">
                  <a:moveTo>
                    <a:pt x="1236" y="0"/>
                  </a:moveTo>
                  <a:cubicBezTo>
                    <a:pt x="761" y="0"/>
                    <a:pt x="336" y="165"/>
                    <a:pt x="55" y="502"/>
                  </a:cubicBezTo>
                  <a:cubicBezTo>
                    <a:pt x="42" y="518"/>
                    <a:pt x="13" y="544"/>
                    <a:pt x="0" y="569"/>
                  </a:cubicBezTo>
                  <a:cubicBezTo>
                    <a:pt x="148" y="1252"/>
                    <a:pt x="574" y="1973"/>
                    <a:pt x="1243" y="2533"/>
                  </a:cubicBezTo>
                  <a:cubicBezTo>
                    <a:pt x="1930" y="3105"/>
                    <a:pt x="2732" y="3390"/>
                    <a:pt x="3450" y="3390"/>
                  </a:cubicBezTo>
                  <a:cubicBezTo>
                    <a:pt x="3552" y="3390"/>
                    <a:pt x="3653" y="3384"/>
                    <a:pt x="3752" y="3372"/>
                  </a:cubicBezTo>
                  <a:cubicBezTo>
                    <a:pt x="4232" y="2639"/>
                    <a:pt x="3899" y="1450"/>
                    <a:pt x="2964" y="678"/>
                  </a:cubicBezTo>
                  <a:cubicBezTo>
                    <a:pt x="2423" y="229"/>
                    <a:pt x="1795" y="0"/>
                    <a:pt x="123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5578291" y="4200536"/>
              <a:ext cx="457833" cy="371125"/>
            </a:xfrm>
            <a:custGeom>
              <a:avLst/>
              <a:gdLst/>
              <a:ahLst/>
              <a:cxnLst/>
              <a:rect l="l" t="t" r="r" b="b"/>
              <a:pathLst>
                <a:path w="5729" h="4644" extrusionOk="0">
                  <a:moveTo>
                    <a:pt x="1833" y="0"/>
                  </a:moveTo>
                  <a:cubicBezTo>
                    <a:pt x="1226" y="0"/>
                    <a:pt x="682" y="210"/>
                    <a:pt x="321" y="639"/>
                  </a:cubicBezTo>
                  <a:cubicBezTo>
                    <a:pt x="173" y="825"/>
                    <a:pt x="67" y="1040"/>
                    <a:pt x="0" y="1264"/>
                  </a:cubicBezTo>
                  <a:cubicBezTo>
                    <a:pt x="351" y="948"/>
                    <a:pt x="828" y="792"/>
                    <a:pt x="1353" y="792"/>
                  </a:cubicBezTo>
                  <a:cubicBezTo>
                    <a:pt x="2068" y="792"/>
                    <a:pt x="2873" y="1082"/>
                    <a:pt x="3566" y="1652"/>
                  </a:cubicBezTo>
                  <a:cubicBezTo>
                    <a:pt x="4578" y="2507"/>
                    <a:pt x="5046" y="3721"/>
                    <a:pt x="4793" y="4644"/>
                  </a:cubicBezTo>
                  <a:lnTo>
                    <a:pt x="4953" y="4484"/>
                  </a:lnTo>
                  <a:cubicBezTo>
                    <a:pt x="5728" y="3548"/>
                    <a:pt x="5315" y="1921"/>
                    <a:pt x="4046" y="864"/>
                  </a:cubicBezTo>
                  <a:cubicBezTo>
                    <a:pt x="3353" y="293"/>
                    <a:pt x="2549" y="0"/>
                    <a:pt x="1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5579250" y="4200616"/>
              <a:ext cx="386469" cy="180688"/>
            </a:xfrm>
            <a:custGeom>
              <a:avLst/>
              <a:gdLst/>
              <a:ahLst/>
              <a:cxnLst/>
              <a:rect l="l" t="t" r="r" b="b"/>
              <a:pathLst>
                <a:path w="4836" h="2261" extrusionOk="0">
                  <a:moveTo>
                    <a:pt x="1813" y="1"/>
                  </a:moveTo>
                  <a:cubicBezTo>
                    <a:pt x="1207" y="1"/>
                    <a:pt x="666" y="210"/>
                    <a:pt x="309" y="638"/>
                  </a:cubicBezTo>
                  <a:cubicBezTo>
                    <a:pt x="161" y="824"/>
                    <a:pt x="55" y="1023"/>
                    <a:pt x="1" y="1250"/>
                  </a:cubicBezTo>
                  <a:cubicBezTo>
                    <a:pt x="522" y="789"/>
                    <a:pt x="1022" y="639"/>
                    <a:pt x="1498" y="639"/>
                  </a:cubicBezTo>
                  <a:cubicBezTo>
                    <a:pt x="2097" y="639"/>
                    <a:pt x="2658" y="875"/>
                    <a:pt x="3179" y="1023"/>
                  </a:cubicBezTo>
                  <a:cubicBezTo>
                    <a:pt x="4057" y="1289"/>
                    <a:pt x="4383" y="2261"/>
                    <a:pt x="4584" y="2261"/>
                  </a:cubicBezTo>
                  <a:cubicBezTo>
                    <a:pt x="4606" y="2261"/>
                    <a:pt x="4627" y="2249"/>
                    <a:pt x="4646" y="2224"/>
                  </a:cubicBezTo>
                  <a:cubicBezTo>
                    <a:pt x="4835" y="1971"/>
                    <a:pt x="3967" y="1077"/>
                    <a:pt x="3512" y="824"/>
                  </a:cubicBezTo>
                  <a:cubicBezTo>
                    <a:pt x="3073" y="571"/>
                    <a:pt x="3044" y="264"/>
                    <a:pt x="3044" y="264"/>
                  </a:cubicBezTo>
                  <a:cubicBezTo>
                    <a:pt x="2629" y="89"/>
                    <a:pt x="2207" y="1"/>
                    <a:pt x="181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5534498" y="4199098"/>
              <a:ext cx="181567" cy="230475"/>
            </a:xfrm>
            <a:custGeom>
              <a:avLst/>
              <a:gdLst/>
              <a:ahLst/>
              <a:cxnLst/>
              <a:rect l="l" t="t" r="r" b="b"/>
              <a:pathLst>
                <a:path w="2272" h="2884" extrusionOk="0">
                  <a:moveTo>
                    <a:pt x="923" y="1"/>
                  </a:moveTo>
                  <a:lnTo>
                    <a:pt x="0" y="577"/>
                  </a:lnTo>
                  <a:lnTo>
                    <a:pt x="430" y="1538"/>
                  </a:lnTo>
                  <a:cubicBezTo>
                    <a:pt x="430" y="1538"/>
                    <a:pt x="375" y="2192"/>
                    <a:pt x="737" y="2884"/>
                  </a:cubicBezTo>
                  <a:lnTo>
                    <a:pt x="2272" y="2458"/>
                  </a:lnTo>
                  <a:cubicBezTo>
                    <a:pt x="2272" y="2458"/>
                    <a:pt x="2124" y="1939"/>
                    <a:pt x="1458" y="1551"/>
                  </a:cubicBezTo>
                  <a:cubicBezTo>
                    <a:pt x="1058" y="629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6"/>
            <p:cNvSpPr/>
            <p:nvPr/>
          </p:nvSpPr>
          <p:spPr>
            <a:xfrm>
              <a:off x="5593395" y="4199098"/>
              <a:ext cx="122670" cy="208258"/>
            </a:xfrm>
            <a:custGeom>
              <a:avLst/>
              <a:gdLst/>
              <a:ahLst/>
              <a:cxnLst/>
              <a:rect l="l" t="t" r="r" b="b"/>
              <a:pathLst>
                <a:path w="1535" h="2606" extrusionOk="0">
                  <a:moveTo>
                    <a:pt x="186" y="1"/>
                  </a:moveTo>
                  <a:lnTo>
                    <a:pt x="0" y="110"/>
                  </a:lnTo>
                  <a:cubicBezTo>
                    <a:pt x="13" y="443"/>
                    <a:pt x="93" y="1096"/>
                    <a:pt x="426" y="1779"/>
                  </a:cubicBezTo>
                  <a:cubicBezTo>
                    <a:pt x="599" y="2125"/>
                    <a:pt x="801" y="2390"/>
                    <a:pt x="987" y="2605"/>
                  </a:cubicBezTo>
                  <a:lnTo>
                    <a:pt x="1535" y="2458"/>
                  </a:lnTo>
                  <a:cubicBezTo>
                    <a:pt x="1535" y="2458"/>
                    <a:pt x="1387" y="1939"/>
                    <a:pt x="721" y="1551"/>
                  </a:cubicBezTo>
                  <a:cubicBezTo>
                    <a:pt x="321" y="62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6"/>
            <p:cNvSpPr/>
            <p:nvPr/>
          </p:nvSpPr>
          <p:spPr>
            <a:xfrm>
              <a:off x="5559032" y="4349336"/>
              <a:ext cx="318062" cy="291450"/>
            </a:xfrm>
            <a:custGeom>
              <a:avLst/>
              <a:gdLst/>
              <a:ahLst/>
              <a:cxnLst/>
              <a:rect l="l" t="t" r="r" b="b"/>
              <a:pathLst>
                <a:path w="3980" h="3647" extrusionOk="0">
                  <a:moveTo>
                    <a:pt x="1052" y="0"/>
                  </a:moveTo>
                  <a:cubicBezTo>
                    <a:pt x="838" y="0"/>
                    <a:pt x="647" y="50"/>
                    <a:pt x="494" y="152"/>
                  </a:cubicBezTo>
                  <a:cubicBezTo>
                    <a:pt x="203" y="312"/>
                    <a:pt x="1" y="699"/>
                    <a:pt x="1" y="699"/>
                  </a:cubicBezTo>
                  <a:cubicBezTo>
                    <a:pt x="1" y="699"/>
                    <a:pt x="55" y="780"/>
                    <a:pt x="148" y="911"/>
                  </a:cubicBezTo>
                  <a:cubicBezTo>
                    <a:pt x="174" y="1446"/>
                    <a:pt x="523" y="2099"/>
                    <a:pt x="1109" y="2647"/>
                  </a:cubicBezTo>
                  <a:cubicBezTo>
                    <a:pt x="1699" y="3183"/>
                    <a:pt x="2362" y="3474"/>
                    <a:pt x="2892" y="3474"/>
                  </a:cubicBezTo>
                  <a:cubicBezTo>
                    <a:pt x="2903" y="3474"/>
                    <a:pt x="2914" y="3474"/>
                    <a:pt x="2926" y="3474"/>
                  </a:cubicBezTo>
                  <a:cubicBezTo>
                    <a:pt x="3019" y="3528"/>
                    <a:pt x="3099" y="3595"/>
                    <a:pt x="3192" y="3647"/>
                  </a:cubicBezTo>
                  <a:cubicBezTo>
                    <a:pt x="3365" y="3487"/>
                    <a:pt x="3512" y="3275"/>
                    <a:pt x="3592" y="3166"/>
                  </a:cubicBezTo>
                  <a:cubicBezTo>
                    <a:pt x="3605" y="3153"/>
                    <a:pt x="3618" y="3128"/>
                    <a:pt x="3647" y="3102"/>
                  </a:cubicBezTo>
                  <a:cubicBezTo>
                    <a:pt x="3980" y="2554"/>
                    <a:pt x="3618" y="1580"/>
                    <a:pt x="2804" y="818"/>
                  </a:cubicBezTo>
                  <a:cubicBezTo>
                    <a:pt x="2228" y="290"/>
                    <a:pt x="1572" y="0"/>
                    <a:pt x="1052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5521712" y="4384178"/>
              <a:ext cx="329809" cy="277625"/>
            </a:xfrm>
            <a:custGeom>
              <a:avLst/>
              <a:gdLst/>
              <a:ahLst/>
              <a:cxnLst/>
              <a:rect l="l" t="t" r="r" b="b"/>
              <a:pathLst>
                <a:path w="4127" h="3474" extrusionOk="0">
                  <a:moveTo>
                    <a:pt x="1154" y="0"/>
                  </a:moveTo>
                  <a:cubicBezTo>
                    <a:pt x="872" y="0"/>
                    <a:pt x="632" y="85"/>
                    <a:pt x="468" y="263"/>
                  </a:cubicBezTo>
                  <a:cubicBezTo>
                    <a:pt x="0" y="770"/>
                    <a:pt x="337" y="1836"/>
                    <a:pt x="1218" y="2650"/>
                  </a:cubicBezTo>
                  <a:cubicBezTo>
                    <a:pt x="1790" y="3181"/>
                    <a:pt x="2452" y="3474"/>
                    <a:pt x="2974" y="3474"/>
                  </a:cubicBezTo>
                  <a:cubicBezTo>
                    <a:pt x="3255" y="3474"/>
                    <a:pt x="3495" y="3389"/>
                    <a:pt x="3659" y="3211"/>
                  </a:cubicBezTo>
                  <a:cubicBezTo>
                    <a:pt x="4126" y="2705"/>
                    <a:pt x="3793" y="1638"/>
                    <a:pt x="2912" y="824"/>
                  </a:cubicBezTo>
                  <a:cubicBezTo>
                    <a:pt x="2340" y="293"/>
                    <a:pt x="1676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6065686" y="3969905"/>
              <a:ext cx="89665" cy="56500"/>
            </a:xfrm>
            <a:custGeom>
              <a:avLst/>
              <a:gdLst/>
              <a:ahLst/>
              <a:cxnLst/>
              <a:rect l="l" t="t" r="r" b="b"/>
              <a:pathLst>
                <a:path w="1122" h="707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97" y="440"/>
                    <a:pt x="190" y="668"/>
                  </a:cubicBezTo>
                  <a:cubicBezTo>
                    <a:pt x="308" y="656"/>
                    <a:pt x="450" y="647"/>
                    <a:pt x="596" y="647"/>
                  </a:cubicBezTo>
                  <a:cubicBezTo>
                    <a:pt x="779" y="647"/>
                    <a:pt x="967" y="662"/>
                    <a:pt x="1122" y="706"/>
                  </a:cubicBezTo>
                  <a:cubicBezTo>
                    <a:pt x="1071" y="482"/>
                    <a:pt x="1016" y="242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5557034" y="4424135"/>
              <a:ext cx="247657" cy="206980"/>
            </a:xfrm>
            <a:custGeom>
              <a:avLst/>
              <a:gdLst/>
              <a:ahLst/>
              <a:cxnLst/>
              <a:rect l="l" t="t" r="r" b="b"/>
              <a:pathLst>
                <a:path w="3099" h="2590" extrusionOk="0">
                  <a:moveTo>
                    <a:pt x="756" y="0"/>
                  </a:moveTo>
                  <a:cubicBezTo>
                    <a:pt x="575" y="0"/>
                    <a:pt x="423" y="53"/>
                    <a:pt x="321" y="164"/>
                  </a:cubicBezTo>
                  <a:cubicBezTo>
                    <a:pt x="0" y="523"/>
                    <a:pt x="295" y="1311"/>
                    <a:pt x="961" y="1926"/>
                  </a:cubicBezTo>
                  <a:cubicBezTo>
                    <a:pt x="1421" y="2349"/>
                    <a:pt x="1937" y="2590"/>
                    <a:pt x="2326" y="2590"/>
                  </a:cubicBezTo>
                  <a:cubicBezTo>
                    <a:pt x="2512" y="2590"/>
                    <a:pt x="2669" y="2535"/>
                    <a:pt x="2778" y="2419"/>
                  </a:cubicBezTo>
                  <a:cubicBezTo>
                    <a:pt x="3098" y="2070"/>
                    <a:pt x="2803" y="1285"/>
                    <a:pt x="2137" y="670"/>
                  </a:cubicBezTo>
                  <a:cubicBezTo>
                    <a:pt x="1672" y="242"/>
                    <a:pt x="114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5534498" y="4199098"/>
              <a:ext cx="88626" cy="88706"/>
            </a:xfrm>
            <a:custGeom>
              <a:avLst/>
              <a:gdLst/>
              <a:ahLst/>
              <a:cxnLst/>
              <a:rect l="l" t="t" r="r" b="b"/>
              <a:pathLst>
                <a:path w="1109" h="1110" extrusionOk="0">
                  <a:moveTo>
                    <a:pt x="923" y="1"/>
                  </a:moveTo>
                  <a:lnTo>
                    <a:pt x="0" y="577"/>
                  </a:lnTo>
                  <a:lnTo>
                    <a:pt x="241" y="1109"/>
                  </a:lnTo>
                  <a:lnTo>
                    <a:pt x="869" y="962"/>
                  </a:lnTo>
                  <a:lnTo>
                    <a:pt x="1096" y="629"/>
                  </a:lnTo>
                  <a:lnTo>
                    <a:pt x="1109" y="629"/>
                  </a:lnTo>
                  <a:cubicBezTo>
                    <a:pt x="977" y="228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5656687" y="3723291"/>
              <a:ext cx="440092" cy="289292"/>
            </a:xfrm>
            <a:custGeom>
              <a:avLst/>
              <a:gdLst/>
              <a:ahLst/>
              <a:cxnLst/>
              <a:rect l="l" t="t" r="r" b="b"/>
              <a:pathLst>
                <a:path w="5507" h="3620" extrusionOk="0">
                  <a:moveTo>
                    <a:pt x="2205" y="0"/>
                  </a:moveTo>
                  <a:cubicBezTo>
                    <a:pt x="987" y="0"/>
                    <a:pt x="1" y="981"/>
                    <a:pt x="140" y="1271"/>
                  </a:cubicBezTo>
                  <a:cubicBezTo>
                    <a:pt x="747" y="977"/>
                    <a:pt x="1286" y="856"/>
                    <a:pt x="1764" y="856"/>
                  </a:cubicBezTo>
                  <a:cubicBezTo>
                    <a:pt x="4044" y="856"/>
                    <a:pt x="4920" y="3619"/>
                    <a:pt x="4920" y="3619"/>
                  </a:cubicBezTo>
                  <a:lnTo>
                    <a:pt x="5506" y="3446"/>
                  </a:lnTo>
                  <a:cubicBezTo>
                    <a:pt x="5481" y="2245"/>
                    <a:pt x="4225" y="445"/>
                    <a:pt x="2758" y="70"/>
                  </a:cubicBezTo>
                  <a:cubicBezTo>
                    <a:pt x="2570" y="21"/>
                    <a:pt x="2385" y="0"/>
                    <a:pt x="220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5415187" y="3687810"/>
              <a:ext cx="760711" cy="560524"/>
            </a:xfrm>
            <a:custGeom>
              <a:avLst/>
              <a:gdLst/>
              <a:ahLst/>
              <a:cxnLst/>
              <a:rect l="l" t="t" r="r" b="b"/>
              <a:pathLst>
                <a:path w="9519" h="7014" extrusionOk="0">
                  <a:moveTo>
                    <a:pt x="5279" y="0"/>
                  </a:moveTo>
                  <a:cubicBezTo>
                    <a:pt x="4989" y="0"/>
                    <a:pt x="4684" y="39"/>
                    <a:pt x="4364" y="126"/>
                  </a:cubicBezTo>
                  <a:cubicBezTo>
                    <a:pt x="3403" y="488"/>
                    <a:pt x="1" y="1715"/>
                    <a:pt x="2243" y="7014"/>
                  </a:cubicBezTo>
                  <a:lnTo>
                    <a:pt x="2669" y="6588"/>
                  </a:lnTo>
                  <a:cubicBezTo>
                    <a:pt x="2669" y="6588"/>
                    <a:pt x="962" y="1981"/>
                    <a:pt x="4671" y="821"/>
                  </a:cubicBezTo>
                  <a:cubicBezTo>
                    <a:pt x="4874" y="757"/>
                    <a:pt x="5074" y="728"/>
                    <a:pt x="5271" y="728"/>
                  </a:cubicBezTo>
                  <a:cubicBezTo>
                    <a:pt x="6831" y="728"/>
                    <a:pt x="8138" y="2598"/>
                    <a:pt x="8528" y="3890"/>
                  </a:cubicBezTo>
                  <a:lnTo>
                    <a:pt x="9518" y="3772"/>
                  </a:lnTo>
                  <a:cubicBezTo>
                    <a:pt x="9518" y="3772"/>
                    <a:pt x="8120" y="0"/>
                    <a:pt x="52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5437483" y="3697879"/>
              <a:ext cx="326453" cy="575068"/>
            </a:xfrm>
            <a:custGeom>
              <a:avLst/>
              <a:gdLst/>
              <a:ahLst/>
              <a:cxnLst/>
              <a:rect l="l" t="t" r="r" b="b"/>
              <a:pathLst>
                <a:path w="4085" h="7196" extrusionOk="0">
                  <a:moveTo>
                    <a:pt x="4085" y="0"/>
                  </a:moveTo>
                  <a:lnTo>
                    <a:pt x="4085" y="0"/>
                  </a:lnTo>
                  <a:cubicBezTo>
                    <a:pt x="2723" y="426"/>
                    <a:pt x="775" y="814"/>
                    <a:pt x="429" y="3950"/>
                  </a:cubicBezTo>
                  <a:cubicBezTo>
                    <a:pt x="215" y="5459"/>
                    <a:pt x="910" y="7195"/>
                    <a:pt x="910" y="7195"/>
                  </a:cubicBezTo>
                  <a:lnTo>
                    <a:pt x="1964" y="6888"/>
                  </a:lnTo>
                  <a:cubicBezTo>
                    <a:pt x="1964" y="6888"/>
                    <a:pt x="0" y="1708"/>
                    <a:pt x="4085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6070082" y="4042467"/>
              <a:ext cx="181327" cy="338920"/>
            </a:xfrm>
            <a:custGeom>
              <a:avLst/>
              <a:gdLst/>
              <a:ahLst/>
              <a:cxnLst/>
              <a:rect l="l" t="t" r="r" b="b"/>
              <a:pathLst>
                <a:path w="2269" h="4241" extrusionOk="0">
                  <a:moveTo>
                    <a:pt x="0" y="0"/>
                  </a:moveTo>
                  <a:cubicBezTo>
                    <a:pt x="26" y="26"/>
                    <a:pt x="1842" y="1189"/>
                    <a:pt x="1307" y="3751"/>
                  </a:cubicBezTo>
                  <a:cubicBezTo>
                    <a:pt x="1135" y="4088"/>
                    <a:pt x="1164" y="4241"/>
                    <a:pt x="1270" y="4241"/>
                  </a:cubicBezTo>
                  <a:cubicBezTo>
                    <a:pt x="1450" y="4241"/>
                    <a:pt x="1852" y="3801"/>
                    <a:pt x="1868" y="3069"/>
                  </a:cubicBezTo>
                  <a:cubicBezTo>
                    <a:pt x="1891" y="2314"/>
                    <a:pt x="2064" y="1925"/>
                    <a:pt x="2187" y="1925"/>
                  </a:cubicBezTo>
                  <a:cubicBezTo>
                    <a:pt x="2218" y="1925"/>
                    <a:pt x="2247" y="1951"/>
                    <a:pt x="2268" y="2002"/>
                  </a:cubicBezTo>
                  <a:cubicBezTo>
                    <a:pt x="2002" y="868"/>
                    <a:pt x="1189" y="39"/>
                    <a:pt x="202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6256681" y="4224670"/>
              <a:ext cx="80" cy="239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1" y="3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5454584" y="3811996"/>
              <a:ext cx="114278" cy="460950"/>
            </a:xfrm>
            <a:custGeom>
              <a:avLst/>
              <a:gdLst/>
              <a:ahLst/>
              <a:cxnLst/>
              <a:rect l="l" t="t" r="r" b="b"/>
              <a:pathLst>
                <a:path w="1430" h="5768" extrusionOk="0">
                  <a:moveTo>
                    <a:pt x="1177" y="1"/>
                  </a:moveTo>
                  <a:cubicBezTo>
                    <a:pt x="1176" y="1"/>
                    <a:pt x="1175" y="2"/>
                    <a:pt x="1175" y="3"/>
                  </a:cubicBezTo>
                  <a:lnTo>
                    <a:pt x="1175" y="3"/>
                  </a:lnTo>
                  <a:cubicBezTo>
                    <a:pt x="1175" y="2"/>
                    <a:pt x="1176" y="2"/>
                    <a:pt x="1177" y="1"/>
                  </a:cubicBezTo>
                  <a:close/>
                  <a:moveTo>
                    <a:pt x="1175" y="3"/>
                  </a:moveTo>
                  <a:lnTo>
                    <a:pt x="1175" y="3"/>
                  </a:lnTo>
                  <a:cubicBezTo>
                    <a:pt x="708" y="551"/>
                    <a:pt x="347" y="1338"/>
                    <a:pt x="215" y="2522"/>
                  </a:cubicBezTo>
                  <a:cubicBezTo>
                    <a:pt x="1" y="4031"/>
                    <a:pt x="696" y="5767"/>
                    <a:pt x="696" y="5767"/>
                  </a:cubicBezTo>
                  <a:lnTo>
                    <a:pt x="1430" y="5553"/>
                  </a:lnTo>
                  <a:cubicBezTo>
                    <a:pt x="1215" y="5072"/>
                    <a:pt x="856" y="4140"/>
                    <a:pt x="949" y="3339"/>
                  </a:cubicBezTo>
                  <a:cubicBezTo>
                    <a:pt x="1043" y="2537"/>
                    <a:pt x="962" y="2096"/>
                    <a:pt x="858" y="2096"/>
                  </a:cubicBezTo>
                  <a:cubicBezTo>
                    <a:pt x="817" y="2096"/>
                    <a:pt x="773" y="2166"/>
                    <a:pt x="734" y="2311"/>
                  </a:cubicBezTo>
                  <a:cubicBezTo>
                    <a:pt x="695" y="2464"/>
                    <a:pt x="655" y="2534"/>
                    <a:pt x="623" y="2534"/>
                  </a:cubicBezTo>
                  <a:cubicBezTo>
                    <a:pt x="547" y="2534"/>
                    <a:pt x="512" y="2141"/>
                    <a:pt x="616" y="1548"/>
                  </a:cubicBezTo>
                  <a:cubicBezTo>
                    <a:pt x="744" y="743"/>
                    <a:pt x="1139" y="50"/>
                    <a:pt x="1175" y="3"/>
                  </a:cubicBezTo>
                  <a:close/>
                </a:path>
              </a:pathLst>
            </a:custGeom>
            <a:solidFill>
              <a:srgbClr val="FFFFFF">
                <a:alpha val="48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1" name="Google Shape;3221;p26"/>
          <p:cNvGrpSpPr/>
          <p:nvPr/>
        </p:nvGrpSpPr>
        <p:grpSpPr>
          <a:xfrm>
            <a:off x="6755479" y="3576204"/>
            <a:ext cx="1129918" cy="278457"/>
            <a:chOff x="713231" y="815211"/>
            <a:chExt cx="894914" cy="220542"/>
          </a:xfrm>
        </p:grpSpPr>
        <p:sp>
          <p:nvSpPr>
            <p:cNvPr id="3222" name="Google Shape;3222;p26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6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6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19A1C0F9-5EE3-9395-6D4C-CF3B875C0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1" name="Google Shape;3411;p29">
            <a:extLst>
              <a:ext uri="{FF2B5EF4-FFF2-40B4-BE49-F238E27FC236}">
                <a16:creationId xmlns:a16="http://schemas.microsoft.com/office/drawing/2014/main" id="{84DA5518-F2F5-7F47-62E7-ED619C57AE5E}"/>
              </a:ext>
            </a:extLst>
          </p:cNvPr>
          <p:cNvGrpSpPr/>
          <p:nvPr/>
        </p:nvGrpSpPr>
        <p:grpSpPr>
          <a:xfrm flipH="1">
            <a:off x="8249402" y="3426935"/>
            <a:ext cx="205749" cy="1135180"/>
            <a:chOff x="425780" y="482769"/>
            <a:chExt cx="127819" cy="561525"/>
          </a:xfrm>
        </p:grpSpPr>
        <p:sp>
          <p:nvSpPr>
            <p:cNvPr id="3412" name="Google Shape;3412;p29">
              <a:extLst>
                <a:ext uri="{FF2B5EF4-FFF2-40B4-BE49-F238E27FC236}">
                  <a16:creationId xmlns:a16="http://schemas.microsoft.com/office/drawing/2014/main" id="{D6644BB8-D6EE-B18E-8945-BAFE98BD9E00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9">
              <a:extLst>
                <a:ext uri="{FF2B5EF4-FFF2-40B4-BE49-F238E27FC236}">
                  <a16:creationId xmlns:a16="http://schemas.microsoft.com/office/drawing/2014/main" id="{C3AE800D-25ED-8B6B-D850-BC3D8E26BC88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9">
              <a:extLst>
                <a:ext uri="{FF2B5EF4-FFF2-40B4-BE49-F238E27FC236}">
                  <a16:creationId xmlns:a16="http://schemas.microsoft.com/office/drawing/2014/main" id="{1F798765-927C-1DDE-6A83-27918B7F4B10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9">
              <a:extLst>
                <a:ext uri="{FF2B5EF4-FFF2-40B4-BE49-F238E27FC236}">
                  <a16:creationId xmlns:a16="http://schemas.microsoft.com/office/drawing/2014/main" id="{5981CDAF-2C09-0808-15B2-B3CF7C962DD0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9">
              <a:extLst>
                <a:ext uri="{FF2B5EF4-FFF2-40B4-BE49-F238E27FC236}">
                  <a16:creationId xmlns:a16="http://schemas.microsoft.com/office/drawing/2014/main" id="{14F01CED-F758-751F-9739-C87BAE39B463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9">
              <a:extLst>
                <a:ext uri="{FF2B5EF4-FFF2-40B4-BE49-F238E27FC236}">
                  <a16:creationId xmlns:a16="http://schemas.microsoft.com/office/drawing/2014/main" id="{FD40E94F-E428-BC7E-D359-66EBC77E5301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9">
              <a:extLst>
                <a:ext uri="{FF2B5EF4-FFF2-40B4-BE49-F238E27FC236}">
                  <a16:creationId xmlns:a16="http://schemas.microsoft.com/office/drawing/2014/main" id="{ECD2E431-8D39-149C-892A-01D6286A3E29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F55454BC-0F11-A4D7-19A1-E8FADBAC205B}"/>
              </a:ext>
            </a:extLst>
          </p:cNvPr>
          <p:cNvGrpSpPr/>
          <p:nvPr/>
        </p:nvGrpSpPr>
        <p:grpSpPr>
          <a:xfrm>
            <a:off x="7207669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05EF215B-F335-8E16-AE3D-6C964D2A2C9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F7241D6B-5818-F9FE-C3B3-A60D79D9152E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D270546D-49E8-838F-F6AD-3871E6C0FF9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345;p51">
            <a:extLst>
              <a:ext uri="{FF2B5EF4-FFF2-40B4-BE49-F238E27FC236}">
                <a16:creationId xmlns:a16="http://schemas.microsoft.com/office/drawing/2014/main" id="{6E60129B-0A24-1A6A-5AF5-E80CB506F441}"/>
              </a:ext>
            </a:extLst>
          </p:cNvPr>
          <p:cNvSpPr txBox="1">
            <a:spLocks/>
          </p:cNvSpPr>
          <p:nvPr/>
        </p:nvSpPr>
        <p:spPr>
          <a:xfrm>
            <a:off x="1443312" y="1809057"/>
            <a:ext cx="6099698" cy="1541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4000" b="1" dirty="0">
                <a:solidFill>
                  <a:schemeClr val="tx1"/>
                </a:solidFill>
                <a:latin typeface="Orbitron"/>
              </a:rPr>
              <a:t>Let’s try Making an </a:t>
            </a:r>
            <a:r>
              <a:rPr lang="en-US" sz="4000" b="1" dirty="0">
                <a:solidFill>
                  <a:schemeClr val="accent4"/>
                </a:solidFill>
                <a:latin typeface="Orbitron"/>
              </a:rPr>
              <a:t>Animated Character!</a:t>
            </a:r>
            <a:endParaRPr lang="en-US" sz="4000" b="1" dirty="0">
              <a:solidFill>
                <a:schemeClr val="accent4"/>
              </a:solidFill>
              <a:latin typeface="Orbitron"/>
              <a:sym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1035648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>
          <a:extLst>
            <a:ext uri="{FF2B5EF4-FFF2-40B4-BE49-F238E27FC236}">
              <a16:creationId xmlns:a16="http://schemas.microsoft.com/office/drawing/2014/main" id="{126E5476-5820-E39D-7B10-3CEFA6491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29">
            <a:extLst>
              <a:ext uri="{FF2B5EF4-FFF2-40B4-BE49-F238E27FC236}">
                <a16:creationId xmlns:a16="http://schemas.microsoft.com/office/drawing/2014/main" id="{588F87AE-1F5A-8991-8285-914FA8CC5F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1425" y="409446"/>
            <a:ext cx="3507423" cy="8170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tx1"/>
                </a:solidFill>
              </a:rPr>
              <a:t>Hands </a:t>
            </a:r>
            <a:r>
              <a:rPr lang="en-US" sz="4800" dirty="0">
                <a:solidFill>
                  <a:schemeClr val="accent4"/>
                </a:solidFill>
              </a:rPr>
              <a:t>on</a:t>
            </a:r>
            <a:endParaRPr sz="4800" dirty="0">
              <a:solidFill>
                <a:schemeClr val="accent4"/>
              </a:solidFill>
            </a:endParaRPr>
          </a:p>
        </p:txBody>
      </p:sp>
      <p:grpSp>
        <p:nvGrpSpPr>
          <p:cNvPr id="3419" name="Google Shape;3419;p29">
            <a:extLst>
              <a:ext uri="{FF2B5EF4-FFF2-40B4-BE49-F238E27FC236}">
                <a16:creationId xmlns:a16="http://schemas.microsoft.com/office/drawing/2014/main" id="{1B0A385F-7123-57C2-720B-C3C93E094727}"/>
              </a:ext>
            </a:extLst>
          </p:cNvPr>
          <p:cNvGrpSpPr/>
          <p:nvPr/>
        </p:nvGrpSpPr>
        <p:grpSpPr>
          <a:xfrm>
            <a:off x="5430392" y="539504"/>
            <a:ext cx="1129918" cy="278457"/>
            <a:chOff x="713231" y="815211"/>
            <a:chExt cx="894914" cy="220542"/>
          </a:xfrm>
        </p:grpSpPr>
        <p:sp>
          <p:nvSpPr>
            <p:cNvPr id="3420" name="Google Shape;3420;p29">
              <a:extLst>
                <a:ext uri="{FF2B5EF4-FFF2-40B4-BE49-F238E27FC236}">
                  <a16:creationId xmlns:a16="http://schemas.microsoft.com/office/drawing/2014/main" id="{BBB5DB62-7D0A-0615-9678-7C3A361C324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29">
              <a:extLst>
                <a:ext uri="{FF2B5EF4-FFF2-40B4-BE49-F238E27FC236}">
                  <a16:creationId xmlns:a16="http://schemas.microsoft.com/office/drawing/2014/main" id="{6E3C5261-3011-6BE5-D76A-CD0296020044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29">
              <a:extLst>
                <a:ext uri="{FF2B5EF4-FFF2-40B4-BE49-F238E27FC236}">
                  <a16:creationId xmlns:a16="http://schemas.microsoft.com/office/drawing/2014/main" id="{1B49529C-F9A6-8071-6326-61D99EABDDA7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B096CE2-C5AD-ADAC-FBFC-53C137008CAA}"/>
              </a:ext>
            </a:extLst>
          </p:cNvPr>
          <p:cNvSpPr txBox="1"/>
          <p:nvPr/>
        </p:nvSpPr>
        <p:spPr>
          <a:xfrm>
            <a:off x="839491" y="1476088"/>
            <a:ext cx="69052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rgbClr val="FFFFFF"/>
                </a:solidFill>
              </a:rPr>
              <a:t>• Attach a new script to your Player node.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• Define variables for movement speed and health.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• Use if statements to read input and move the player left and right.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• Add simple animation logic using AnimatedSprite2D: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     – Play "run" when the player is moving.  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     – Play "idle" when the player is standing still.  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     – Play "jump" when the player is in the air.</a:t>
            </a:r>
          </a:p>
          <a:p>
            <a:pPr lvl="0"/>
            <a:r>
              <a:rPr lang="en-US" sz="2000" b="1" dirty="0">
                <a:solidFill>
                  <a:srgbClr val="FFFFFF"/>
                </a:solidFill>
              </a:rPr>
              <a:t>• Run the scene and observe how movement changes the animation.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1553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43"/>
          <p:cNvSpPr txBox="1">
            <a:spLocks noGrp="1"/>
          </p:cNvSpPr>
          <p:nvPr>
            <p:ph type="title"/>
          </p:nvPr>
        </p:nvSpPr>
        <p:spPr>
          <a:xfrm>
            <a:off x="2212642" y="1298843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r>
              <a:rPr lang="en" dirty="0">
                <a:solidFill>
                  <a:schemeClr val="accent4"/>
                </a:solidFill>
              </a:rPr>
              <a:t>!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4221" name="Google Shape;4221;p43"/>
          <p:cNvGrpSpPr/>
          <p:nvPr/>
        </p:nvGrpSpPr>
        <p:grpSpPr>
          <a:xfrm>
            <a:off x="805748" y="2571743"/>
            <a:ext cx="1308365" cy="1070069"/>
            <a:chOff x="3294431" y="3820626"/>
            <a:chExt cx="757594" cy="619576"/>
          </a:xfrm>
        </p:grpSpPr>
        <p:sp>
          <p:nvSpPr>
            <p:cNvPr id="4222" name="Google Shape;4222;p43"/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3"/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3"/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3"/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3"/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3"/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3"/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3"/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3"/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3"/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3"/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3"/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3"/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3"/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3"/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3"/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3"/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3"/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3"/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3"/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3"/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3"/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3"/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3"/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3"/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3"/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43"/>
          <p:cNvGrpSpPr/>
          <p:nvPr/>
        </p:nvGrpSpPr>
        <p:grpSpPr>
          <a:xfrm>
            <a:off x="805754" y="593204"/>
            <a:ext cx="1129918" cy="278457"/>
            <a:chOff x="713231" y="815211"/>
            <a:chExt cx="894914" cy="220542"/>
          </a:xfrm>
        </p:grpSpPr>
        <p:sp>
          <p:nvSpPr>
            <p:cNvPr id="4249" name="Google Shape;4249;p43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3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3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2" name="Google Shape;4252;p43"/>
          <p:cNvGrpSpPr/>
          <p:nvPr/>
        </p:nvGrpSpPr>
        <p:grpSpPr>
          <a:xfrm>
            <a:off x="7130467" y="1496651"/>
            <a:ext cx="1039521" cy="855943"/>
            <a:chOff x="1421488" y="3951845"/>
            <a:chExt cx="698697" cy="575308"/>
          </a:xfrm>
        </p:grpSpPr>
        <p:sp>
          <p:nvSpPr>
            <p:cNvPr id="4253" name="Google Shape;4253;p43"/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3"/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3"/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3"/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3"/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3"/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3"/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0" name="Google Shape;4260;p43"/>
          <p:cNvGrpSpPr/>
          <p:nvPr/>
        </p:nvGrpSpPr>
        <p:grpSpPr>
          <a:xfrm>
            <a:off x="8201892" y="3009776"/>
            <a:ext cx="228872" cy="1594227"/>
            <a:chOff x="425780" y="482769"/>
            <a:chExt cx="127819" cy="561525"/>
          </a:xfrm>
        </p:grpSpPr>
        <p:sp>
          <p:nvSpPr>
            <p:cNvPr id="4261" name="Google Shape;4261;p43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3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3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3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3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3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3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202;p43">
            <a:extLst>
              <a:ext uri="{FF2B5EF4-FFF2-40B4-BE49-F238E27FC236}">
                <a16:creationId xmlns:a16="http://schemas.microsoft.com/office/drawing/2014/main" id="{B6113979-6C55-6107-E4E3-EBB768D7D8E9}"/>
              </a:ext>
            </a:extLst>
          </p:cNvPr>
          <p:cNvSpPr txBox="1">
            <a:spLocks/>
          </p:cNvSpPr>
          <p:nvPr/>
        </p:nvSpPr>
        <p:spPr>
          <a:xfrm>
            <a:off x="2097141" y="2532431"/>
            <a:ext cx="4838131" cy="1006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7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400" dirty="0"/>
              <a:t>Any </a:t>
            </a:r>
            <a:r>
              <a:rPr lang="en-US" sz="4400" dirty="0">
                <a:solidFill>
                  <a:schemeClr val="accent4"/>
                </a:solidFill>
              </a:rPr>
              <a:t>Questions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/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/>
          <p:cNvSpPr txBox="1">
            <a:spLocks noGrp="1"/>
          </p:cNvSpPr>
          <p:nvPr>
            <p:ph type="title"/>
          </p:nvPr>
        </p:nvSpPr>
        <p:spPr>
          <a:xfrm>
            <a:off x="713225" y="2343590"/>
            <a:ext cx="4439114" cy="1323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ym typeface="Arimo SemiBold"/>
              </a:rPr>
              <a:t>2D </a:t>
            </a:r>
            <a:r>
              <a:rPr lang="en" sz="4400" dirty="0">
                <a:solidFill>
                  <a:schemeClr val="accent4"/>
                </a:solidFill>
                <a:sym typeface="Arimo SemiBold"/>
              </a:rPr>
              <a:t>Perspective</a:t>
            </a:r>
            <a:endParaRPr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/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261" name="Google Shape;3261;p28"/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/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/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/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/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/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/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/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/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/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/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/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/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/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/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/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/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/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/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/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/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/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/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/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/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/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/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/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/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/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/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/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/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/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/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/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/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/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/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/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/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/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/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/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/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/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/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/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/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/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/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/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/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/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/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/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/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/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/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/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/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/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/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/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/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/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/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/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/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/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/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/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/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/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/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/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/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/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/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/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/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/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/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/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/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27"/>
          <p:cNvSpPr txBox="1">
            <a:spLocks noGrp="1"/>
          </p:cNvSpPr>
          <p:nvPr>
            <p:ph type="title"/>
          </p:nvPr>
        </p:nvSpPr>
        <p:spPr>
          <a:xfrm>
            <a:off x="821870" y="540074"/>
            <a:ext cx="692833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The 3 most common 2D perspectives</a:t>
            </a:r>
            <a:endParaRPr sz="2400" dirty="0">
              <a:solidFill>
                <a:schemeClr val="accent4"/>
              </a:solidFill>
            </a:endParaRPr>
          </a:p>
        </p:txBody>
      </p:sp>
      <p:grpSp>
        <p:nvGrpSpPr>
          <p:cNvPr id="3232" name="Google Shape;3232;p27"/>
          <p:cNvGrpSpPr/>
          <p:nvPr/>
        </p:nvGrpSpPr>
        <p:grpSpPr>
          <a:xfrm rot="5400000">
            <a:off x="7483242" y="825629"/>
            <a:ext cx="1129918" cy="278457"/>
            <a:chOff x="713231" y="815211"/>
            <a:chExt cx="894914" cy="220542"/>
          </a:xfrm>
        </p:grpSpPr>
        <p:sp>
          <p:nvSpPr>
            <p:cNvPr id="3233" name="Google Shape;3233;p27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074;p49">
            <a:extLst>
              <a:ext uri="{FF2B5EF4-FFF2-40B4-BE49-F238E27FC236}">
                <a16:creationId xmlns:a16="http://schemas.microsoft.com/office/drawing/2014/main" id="{8E4AAFC5-4991-1A92-CD7D-F2892FD7AD52}"/>
              </a:ext>
            </a:extLst>
          </p:cNvPr>
          <p:cNvSpPr txBox="1">
            <a:spLocks noGrp="1"/>
          </p:cNvSpPr>
          <p:nvPr/>
        </p:nvSpPr>
        <p:spPr>
          <a:xfrm>
            <a:off x="388953" y="3170212"/>
            <a:ext cx="24003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200" b="0" i="0" u="none" strike="noStrike" cap="none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Side-on</a:t>
            </a:r>
            <a:endParaRPr/>
          </a:p>
        </p:txBody>
      </p:sp>
      <p:sp>
        <p:nvSpPr>
          <p:cNvPr id="3" name="Google Shape;1077;p49">
            <a:extLst>
              <a:ext uri="{FF2B5EF4-FFF2-40B4-BE49-F238E27FC236}">
                <a16:creationId xmlns:a16="http://schemas.microsoft.com/office/drawing/2014/main" id="{2B28537D-7758-720B-651B-7588D5B80887}"/>
              </a:ext>
            </a:extLst>
          </p:cNvPr>
          <p:cNvSpPr/>
          <p:nvPr/>
        </p:nvSpPr>
        <p:spPr>
          <a:xfrm>
            <a:off x="1056153" y="2038800"/>
            <a:ext cx="1065900" cy="1065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1091;p49">
            <a:extLst>
              <a:ext uri="{FF2B5EF4-FFF2-40B4-BE49-F238E27FC236}">
                <a16:creationId xmlns:a16="http://schemas.microsoft.com/office/drawing/2014/main" id="{B730F1F5-97A0-32F1-5C84-55D72D60E5B1}"/>
              </a:ext>
            </a:extLst>
          </p:cNvPr>
          <p:cNvGrpSpPr/>
          <p:nvPr/>
        </p:nvGrpSpPr>
        <p:grpSpPr>
          <a:xfrm>
            <a:off x="1329447" y="2312095"/>
            <a:ext cx="519311" cy="519310"/>
            <a:chOff x="1190625" y="238150"/>
            <a:chExt cx="5219200" cy="5219175"/>
          </a:xfrm>
        </p:grpSpPr>
        <p:sp>
          <p:nvSpPr>
            <p:cNvPr id="5" name="Google Shape;1092;p49">
              <a:extLst>
                <a:ext uri="{FF2B5EF4-FFF2-40B4-BE49-F238E27FC236}">
                  <a16:creationId xmlns:a16="http://schemas.microsoft.com/office/drawing/2014/main" id="{ABE51639-96DF-3775-6379-E944528F9734}"/>
                </a:ext>
              </a:extLst>
            </p:cNvPr>
            <p:cNvSpPr/>
            <p:nvPr/>
          </p:nvSpPr>
          <p:spPr>
            <a:xfrm>
              <a:off x="2287450" y="4616525"/>
              <a:ext cx="3025525" cy="840800"/>
            </a:xfrm>
            <a:custGeom>
              <a:avLst/>
              <a:gdLst/>
              <a:ahLst/>
              <a:cxnLst/>
              <a:rect l="l" t="t" r="r" b="b"/>
              <a:pathLst>
                <a:path w="121021" h="33632" extrusionOk="0">
                  <a:moveTo>
                    <a:pt x="28184" y="0"/>
                  </a:moveTo>
                  <a:lnTo>
                    <a:pt x="28184" y="21399"/>
                  </a:lnTo>
                  <a:lnTo>
                    <a:pt x="8090" y="21399"/>
                  </a:lnTo>
                  <a:cubicBezTo>
                    <a:pt x="1" y="21692"/>
                    <a:pt x="1" y="33338"/>
                    <a:pt x="8090" y="33631"/>
                  </a:cubicBezTo>
                  <a:lnTo>
                    <a:pt x="112931" y="33631"/>
                  </a:lnTo>
                  <a:cubicBezTo>
                    <a:pt x="121020" y="33338"/>
                    <a:pt x="121020" y="21692"/>
                    <a:pt x="112931" y="21399"/>
                  </a:cubicBezTo>
                  <a:lnTo>
                    <a:pt x="92837" y="21399"/>
                  </a:lnTo>
                  <a:lnTo>
                    <a:pt x="92837" y="0"/>
                  </a:lnTo>
                  <a:lnTo>
                    <a:pt x="66643" y="0"/>
                  </a:lnTo>
                  <a:lnTo>
                    <a:pt x="66643" y="1305"/>
                  </a:lnTo>
                  <a:cubicBezTo>
                    <a:pt x="66480" y="5362"/>
                    <a:pt x="63501" y="7384"/>
                    <a:pt x="60524" y="7384"/>
                  </a:cubicBezTo>
                  <a:cubicBezTo>
                    <a:pt x="57540" y="7384"/>
                    <a:pt x="54558" y="5354"/>
                    <a:pt x="54411" y="1305"/>
                  </a:cubicBezTo>
                  <a:lnTo>
                    <a:pt x="54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93;p49">
              <a:extLst>
                <a:ext uri="{FF2B5EF4-FFF2-40B4-BE49-F238E27FC236}">
                  <a16:creationId xmlns:a16="http://schemas.microsoft.com/office/drawing/2014/main" id="{3D6E997F-42D5-B49B-337E-CDA2A0F99B5F}"/>
                </a:ext>
              </a:extLst>
            </p:cNvPr>
            <p:cNvSpPr/>
            <p:nvPr/>
          </p:nvSpPr>
          <p:spPr>
            <a:xfrm>
              <a:off x="1190625" y="3961675"/>
              <a:ext cx="5219200" cy="349050"/>
            </a:xfrm>
            <a:custGeom>
              <a:avLst/>
              <a:gdLst/>
              <a:ahLst/>
              <a:cxnLst/>
              <a:rect l="l" t="t" r="r" b="b"/>
              <a:pathLst>
                <a:path w="208768" h="13962" extrusionOk="0">
                  <a:moveTo>
                    <a:pt x="0" y="0"/>
                  </a:moveTo>
                  <a:lnTo>
                    <a:pt x="0" y="7862"/>
                  </a:lnTo>
                  <a:cubicBezTo>
                    <a:pt x="0" y="11222"/>
                    <a:pt x="2740" y="13962"/>
                    <a:pt x="6133" y="13962"/>
                  </a:cubicBezTo>
                  <a:lnTo>
                    <a:pt x="202667" y="13962"/>
                  </a:lnTo>
                  <a:cubicBezTo>
                    <a:pt x="206027" y="13962"/>
                    <a:pt x="208767" y="11222"/>
                    <a:pt x="208767" y="7862"/>
                  </a:cubicBezTo>
                  <a:lnTo>
                    <a:pt x="2087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4;p49">
              <a:extLst>
                <a:ext uri="{FF2B5EF4-FFF2-40B4-BE49-F238E27FC236}">
                  <a16:creationId xmlns:a16="http://schemas.microsoft.com/office/drawing/2014/main" id="{1CF4D579-0F32-75D0-7BE9-6776C9A0B02C}"/>
                </a:ext>
              </a:extLst>
            </p:cNvPr>
            <p:cNvSpPr/>
            <p:nvPr/>
          </p:nvSpPr>
          <p:spPr>
            <a:xfrm>
              <a:off x="1190625" y="729850"/>
              <a:ext cx="5219200" cy="2926025"/>
            </a:xfrm>
            <a:custGeom>
              <a:avLst/>
              <a:gdLst/>
              <a:ahLst/>
              <a:cxnLst/>
              <a:rect l="l" t="t" r="r" b="b"/>
              <a:pathLst>
                <a:path w="208768" h="117041" extrusionOk="0">
                  <a:moveTo>
                    <a:pt x="6133" y="1"/>
                  </a:moveTo>
                  <a:cubicBezTo>
                    <a:pt x="2740" y="1"/>
                    <a:pt x="0" y="2708"/>
                    <a:pt x="0" y="6101"/>
                  </a:cubicBezTo>
                  <a:lnTo>
                    <a:pt x="0" y="117041"/>
                  </a:lnTo>
                  <a:lnTo>
                    <a:pt x="208767" y="117041"/>
                  </a:lnTo>
                  <a:lnTo>
                    <a:pt x="208767" y="6101"/>
                  </a:lnTo>
                  <a:cubicBezTo>
                    <a:pt x="208767" y="2708"/>
                    <a:pt x="206027" y="1"/>
                    <a:pt x="202667" y="1"/>
                  </a:cubicBezTo>
                  <a:lnTo>
                    <a:pt x="194806" y="1"/>
                  </a:lnTo>
                  <a:lnTo>
                    <a:pt x="194806" y="71438"/>
                  </a:lnTo>
                  <a:cubicBezTo>
                    <a:pt x="194806" y="77538"/>
                    <a:pt x="191805" y="83181"/>
                    <a:pt x="186781" y="86607"/>
                  </a:cubicBezTo>
                  <a:cubicBezTo>
                    <a:pt x="183137" y="89088"/>
                    <a:pt x="179480" y="89794"/>
                    <a:pt x="176497" y="89794"/>
                  </a:cubicBezTo>
                  <a:cubicBezTo>
                    <a:pt x="172618" y="89794"/>
                    <a:pt x="169879" y="88601"/>
                    <a:pt x="169786" y="88564"/>
                  </a:cubicBezTo>
                  <a:cubicBezTo>
                    <a:pt x="164309" y="86390"/>
                    <a:pt x="153338" y="83589"/>
                    <a:pt x="142959" y="83589"/>
                  </a:cubicBezTo>
                  <a:cubicBezTo>
                    <a:pt x="133249" y="83589"/>
                    <a:pt x="124057" y="86040"/>
                    <a:pt x="120367" y="93750"/>
                  </a:cubicBezTo>
                  <a:cubicBezTo>
                    <a:pt x="116977" y="99911"/>
                    <a:pt x="110688" y="102994"/>
                    <a:pt x="104396" y="102994"/>
                  </a:cubicBezTo>
                  <a:cubicBezTo>
                    <a:pt x="98096" y="102994"/>
                    <a:pt x="91795" y="99903"/>
                    <a:pt x="88400" y="93718"/>
                  </a:cubicBezTo>
                  <a:cubicBezTo>
                    <a:pt x="84526" y="85913"/>
                    <a:pt x="75401" y="83560"/>
                    <a:pt x="65984" y="83560"/>
                  </a:cubicBezTo>
                  <a:cubicBezTo>
                    <a:pt x="54229" y="83560"/>
                    <a:pt x="42020" y="87227"/>
                    <a:pt x="39013" y="88531"/>
                  </a:cubicBezTo>
                  <a:cubicBezTo>
                    <a:pt x="38902" y="88587"/>
                    <a:pt x="36151" y="89805"/>
                    <a:pt x="32255" y="89805"/>
                  </a:cubicBezTo>
                  <a:cubicBezTo>
                    <a:pt x="29277" y="89805"/>
                    <a:pt x="25631" y="89093"/>
                    <a:pt x="21986" y="86607"/>
                  </a:cubicBezTo>
                  <a:cubicBezTo>
                    <a:pt x="16962" y="83181"/>
                    <a:pt x="13961" y="77538"/>
                    <a:pt x="13961" y="71438"/>
                  </a:cubicBezTo>
                  <a:lnTo>
                    <a:pt x="1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5;p49">
              <a:extLst>
                <a:ext uri="{FF2B5EF4-FFF2-40B4-BE49-F238E27FC236}">
                  <a16:creationId xmlns:a16="http://schemas.microsoft.com/office/drawing/2014/main" id="{FB02A8DD-9825-407F-F8AE-B5C2D7D74D18}"/>
                </a:ext>
              </a:extLst>
            </p:cNvPr>
            <p:cNvSpPr/>
            <p:nvPr/>
          </p:nvSpPr>
          <p:spPr>
            <a:xfrm>
              <a:off x="3953525" y="238150"/>
              <a:ext cx="1801450" cy="2651975"/>
            </a:xfrm>
            <a:custGeom>
              <a:avLst/>
              <a:gdLst/>
              <a:ahLst/>
              <a:cxnLst/>
              <a:rect l="l" t="t" r="r" b="b"/>
              <a:pathLst>
                <a:path w="72058" h="106079" extrusionOk="0">
                  <a:moveTo>
                    <a:pt x="38501" y="26244"/>
                  </a:moveTo>
                  <a:cubicBezTo>
                    <a:pt x="41056" y="26244"/>
                    <a:pt x="43688" y="26367"/>
                    <a:pt x="46386" y="26617"/>
                  </a:cubicBezTo>
                  <a:cubicBezTo>
                    <a:pt x="54298" y="27610"/>
                    <a:pt x="53433" y="38795"/>
                    <a:pt x="45707" y="38795"/>
                  </a:cubicBezTo>
                  <a:cubicBezTo>
                    <a:pt x="45566" y="38795"/>
                    <a:pt x="45422" y="38792"/>
                    <a:pt x="45276" y="38784"/>
                  </a:cubicBezTo>
                  <a:cubicBezTo>
                    <a:pt x="42949" y="38576"/>
                    <a:pt x="40688" y="38470"/>
                    <a:pt x="38502" y="38470"/>
                  </a:cubicBezTo>
                  <a:cubicBezTo>
                    <a:pt x="34530" y="38470"/>
                    <a:pt x="30809" y="38819"/>
                    <a:pt x="27401" y="39534"/>
                  </a:cubicBezTo>
                  <a:cubicBezTo>
                    <a:pt x="26922" y="39631"/>
                    <a:pt x="26470" y="39676"/>
                    <a:pt x="26043" y="39676"/>
                  </a:cubicBezTo>
                  <a:cubicBezTo>
                    <a:pt x="22307" y="39676"/>
                    <a:pt x="20514" y="36265"/>
                    <a:pt x="20192" y="34772"/>
                  </a:cubicBezTo>
                  <a:cubicBezTo>
                    <a:pt x="19507" y="31445"/>
                    <a:pt x="21660" y="28215"/>
                    <a:pt x="24954" y="27530"/>
                  </a:cubicBezTo>
                  <a:cubicBezTo>
                    <a:pt x="29168" y="26679"/>
                    <a:pt x="33702" y="26244"/>
                    <a:pt x="38501" y="26244"/>
                  </a:cubicBezTo>
                  <a:close/>
                  <a:moveTo>
                    <a:pt x="38534" y="52486"/>
                  </a:moveTo>
                  <a:cubicBezTo>
                    <a:pt x="41079" y="52486"/>
                    <a:pt x="43699" y="52606"/>
                    <a:pt x="46386" y="52843"/>
                  </a:cubicBezTo>
                  <a:cubicBezTo>
                    <a:pt x="49745" y="53137"/>
                    <a:pt x="52225" y="56138"/>
                    <a:pt x="51931" y="59498"/>
                  </a:cubicBezTo>
                  <a:cubicBezTo>
                    <a:pt x="51653" y="62676"/>
                    <a:pt x="48952" y="65067"/>
                    <a:pt x="45817" y="65067"/>
                  </a:cubicBezTo>
                  <a:cubicBezTo>
                    <a:pt x="45638" y="65067"/>
                    <a:pt x="45458" y="65059"/>
                    <a:pt x="45276" y="65043"/>
                  </a:cubicBezTo>
                  <a:cubicBezTo>
                    <a:pt x="42939" y="64822"/>
                    <a:pt x="40667" y="64713"/>
                    <a:pt x="38472" y="64713"/>
                  </a:cubicBezTo>
                  <a:cubicBezTo>
                    <a:pt x="34512" y="64713"/>
                    <a:pt x="30801" y="65068"/>
                    <a:pt x="27401" y="65761"/>
                  </a:cubicBezTo>
                  <a:cubicBezTo>
                    <a:pt x="26919" y="65858"/>
                    <a:pt x="26464" y="65903"/>
                    <a:pt x="26035" y="65903"/>
                  </a:cubicBezTo>
                  <a:cubicBezTo>
                    <a:pt x="22304" y="65903"/>
                    <a:pt x="20514" y="62519"/>
                    <a:pt x="20192" y="60998"/>
                  </a:cubicBezTo>
                  <a:cubicBezTo>
                    <a:pt x="19507" y="57671"/>
                    <a:pt x="21660" y="54442"/>
                    <a:pt x="24954" y="53789"/>
                  </a:cubicBezTo>
                  <a:cubicBezTo>
                    <a:pt x="29178" y="52914"/>
                    <a:pt x="33723" y="52486"/>
                    <a:pt x="38534" y="52486"/>
                  </a:cubicBezTo>
                  <a:close/>
                  <a:moveTo>
                    <a:pt x="32328" y="1"/>
                  </a:moveTo>
                  <a:cubicBezTo>
                    <a:pt x="19237" y="1"/>
                    <a:pt x="8325" y="3248"/>
                    <a:pt x="0" y="9491"/>
                  </a:cubicBezTo>
                  <a:lnTo>
                    <a:pt x="0" y="106079"/>
                  </a:lnTo>
                  <a:cubicBezTo>
                    <a:pt x="6292" y="96012"/>
                    <a:pt x="17151" y="90954"/>
                    <a:pt x="32325" y="90954"/>
                  </a:cubicBezTo>
                  <a:cubicBezTo>
                    <a:pt x="33672" y="90954"/>
                    <a:pt x="35054" y="90994"/>
                    <a:pt x="36469" y="91074"/>
                  </a:cubicBezTo>
                  <a:cubicBezTo>
                    <a:pt x="50952" y="91889"/>
                    <a:pt x="63576" y="96750"/>
                    <a:pt x="63707" y="96815"/>
                  </a:cubicBezTo>
                  <a:cubicBezTo>
                    <a:pt x="64414" y="97100"/>
                    <a:pt x="65159" y="97239"/>
                    <a:pt x="65904" y="97239"/>
                  </a:cubicBezTo>
                  <a:cubicBezTo>
                    <a:pt x="67117" y="97239"/>
                    <a:pt x="68331" y="96870"/>
                    <a:pt x="69383" y="96162"/>
                  </a:cubicBezTo>
                  <a:cubicBezTo>
                    <a:pt x="71046" y="95021"/>
                    <a:pt x="72057" y="93129"/>
                    <a:pt x="72057" y="91106"/>
                  </a:cubicBezTo>
                  <a:lnTo>
                    <a:pt x="72057" y="12395"/>
                  </a:lnTo>
                  <a:cubicBezTo>
                    <a:pt x="72057" y="9883"/>
                    <a:pt x="70524" y="7632"/>
                    <a:pt x="68176" y="6719"/>
                  </a:cubicBezTo>
                  <a:cubicBezTo>
                    <a:pt x="67588" y="6490"/>
                    <a:pt x="53855" y="1141"/>
                    <a:pt x="37480" y="162"/>
                  </a:cubicBezTo>
                  <a:cubicBezTo>
                    <a:pt x="35728" y="54"/>
                    <a:pt x="34010" y="1"/>
                    <a:pt x="32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6;p49">
              <a:extLst>
                <a:ext uri="{FF2B5EF4-FFF2-40B4-BE49-F238E27FC236}">
                  <a16:creationId xmlns:a16="http://schemas.microsoft.com/office/drawing/2014/main" id="{7241C2FF-F330-39DB-B5FC-BA96B5E1F957}"/>
                </a:ext>
              </a:extLst>
            </p:cNvPr>
            <p:cNvSpPr/>
            <p:nvPr/>
          </p:nvSpPr>
          <p:spPr>
            <a:xfrm>
              <a:off x="1845450" y="241550"/>
              <a:ext cx="1802275" cy="2648575"/>
            </a:xfrm>
            <a:custGeom>
              <a:avLst/>
              <a:gdLst/>
              <a:ahLst/>
              <a:cxnLst/>
              <a:rect l="l" t="t" r="r" b="b"/>
              <a:pathLst>
                <a:path w="72091" h="105943" extrusionOk="0">
                  <a:moveTo>
                    <a:pt x="33557" y="26108"/>
                  </a:moveTo>
                  <a:cubicBezTo>
                    <a:pt x="38356" y="26108"/>
                    <a:pt x="42890" y="26543"/>
                    <a:pt x="47104" y="27394"/>
                  </a:cubicBezTo>
                  <a:cubicBezTo>
                    <a:pt x="50398" y="28079"/>
                    <a:pt x="52551" y="31309"/>
                    <a:pt x="51866" y="34636"/>
                  </a:cubicBezTo>
                  <a:cubicBezTo>
                    <a:pt x="51544" y="36129"/>
                    <a:pt x="49751" y="39540"/>
                    <a:pt x="46015" y="39540"/>
                  </a:cubicBezTo>
                  <a:cubicBezTo>
                    <a:pt x="45588" y="39540"/>
                    <a:pt x="45136" y="39495"/>
                    <a:pt x="44657" y="39398"/>
                  </a:cubicBezTo>
                  <a:cubicBezTo>
                    <a:pt x="41249" y="38683"/>
                    <a:pt x="37528" y="38334"/>
                    <a:pt x="33556" y="38334"/>
                  </a:cubicBezTo>
                  <a:cubicBezTo>
                    <a:pt x="31371" y="38334"/>
                    <a:pt x="29109" y="38440"/>
                    <a:pt x="26782" y="38648"/>
                  </a:cubicBezTo>
                  <a:cubicBezTo>
                    <a:pt x="26636" y="38656"/>
                    <a:pt x="26492" y="38659"/>
                    <a:pt x="26351" y="38659"/>
                  </a:cubicBezTo>
                  <a:cubicBezTo>
                    <a:pt x="18625" y="38659"/>
                    <a:pt x="17760" y="27474"/>
                    <a:pt x="25673" y="26481"/>
                  </a:cubicBezTo>
                  <a:cubicBezTo>
                    <a:pt x="28371" y="26231"/>
                    <a:pt x="31002" y="26108"/>
                    <a:pt x="33557" y="26108"/>
                  </a:cubicBezTo>
                  <a:close/>
                  <a:moveTo>
                    <a:pt x="33524" y="52350"/>
                  </a:moveTo>
                  <a:cubicBezTo>
                    <a:pt x="38335" y="52350"/>
                    <a:pt x="42880" y="52778"/>
                    <a:pt x="47104" y="53653"/>
                  </a:cubicBezTo>
                  <a:cubicBezTo>
                    <a:pt x="50398" y="54306"/>
                    <a:pt x="52551" y="57535"/>
                    <a:pt x="51866" y="60862"/>
                  </a:cubicBezTo>
                  <a:cubicBezTo>
                    <a:pt x="51545" y="62383"/>
                    <a:pt x="49754" y="65767"/>
                    <a:pt x="46023" y="65767"/>
                  </a:cubicBezTo>
                  <a:cubicBezTo>
                    <a:pt x="45594" y="65767"/>
                    <a:pt x="45139" y="65722"/>
                    <a:pt x="44657" y="65625"/>
                  </a:cubicBezTo>
                  <a:cubicBezTo>
                    <a:pt x="41257" y="64932"/>
                    <a:pt x="37546" y="64577"/>
                    <a:pt x="33586" y="64577"/>
                  </a:cubicBezTo>
                  <a:cubicBezTo>
                    <a:pt x="31391" y="64577"/>
                    <a:pt x="29119" y="64686"/>
                    <a:pt x="26782" y="64907"/>
                  </a:cubicBezTo>
                  <a:cubicBezTo>
                    <a:pt x="26600" y="64923"/>
                    <a:pt x="26420" y="64931"/>
                    <a:pt x="26242" y="64931"/>
                  </a:cubicBezTo>
                  <a:cubicBezTo>
                    <a:pt x="23106" y="64931"/>
                    <a:pt x="20405" y="62540"/>
                    <a:pt x="20127" y="59362"/>
                  </a:cubicBezTo>
                  <a:cubicBezTo>
                    <a:pt x="19834" y="56002"/>
                    <a:pt x="22313" y="53001"/>
                    <a:pt x="25673" y="52707"/>
                  </a:cubicBezTo>
                  <a:cubicBezTo>
                    <a:pt x="28359" y="52470"/>
                    <a:pt x="30979" y="52350"/>
                    <a:pt x="33524" y="52350"/>
                  </a:cubicBezTo>
                  <a:close/>
                  <a:moveTo>
                    <a:pt x="39633" y="0"/>
                  </a:moveTo>
                  <a:cubicBezTo>
                    <a:pt x="25626" y="0"/>
                    <a:pt x="11763" y="3339"/>
                    <a:pt x="3883" y="6583"/>
                  </a:cubicBezTo>
                  <a:cubicBezTo>
                    <a:pt x="1567" y="7496"/>
                    <a:pt x="1" y="9747"/>
                    <a:pt x="1" y="12259"/>
                  </a:cubicBezTo>
                  <a:lnTo>
                    <a:pt x="1" y="90970"/>
                  </a:lnTo>
                  <a:cubicBezTo>
                    <a:pt x="1" y="92993"/>
                    <a:pt x="1012" y="94885"/>
                    <a:pt x="2676" y="96026"/>
                  </a:cubicBezTo>
                  <a:cubicBezTo>
                    <a:pt x="3727" y="96734"/>
                    <a:pt x="4941" y="97103"/>
                    <a:pt x="6155" y="97103"/>
                  </a:cubicBezTo>
                  <a:cubicBezTo>
                    <a:pt x="6899" y="97103"/>
                    <a:pt x="7644" y="96964"/>
                    <a:pt x="8351" y="96679"/>
                  </a:cubicBezTo>
                  <a:cubicBezTo>
                    <a:pt x="8482" y="96614"/>
                    <a:pt x="20845" y="91818"/>
                    <a:pt x="35328" y="90938"/>
                  </a:cubicBezTo>
                  <a:cubicBezTo>
                    <a:pt x="36826" y="90848"/>
                    <a:pt x="38286" y="90804"/>
                    <a:pt x="39708" y="90804"/>
                  </a:cubicBezTo>
                  <a:cubicBezTo>
                    <a:pt x="54890" y="90804"/>
                    <a:pt x="65768" y="95892"/>
                    <a:pt x="72091" y="105943"/>
                  </a:cubicBezTo>
                  <a:lnTo>
                    <a:pt x="72091" y="9355"/>
                  </a:lnTo>
                  <a:cubicBezTo>
                    <a:pt x="63561" y="2415"/>
                    <a:pt x="51545" y="0"/>
                    <a:pt x="39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076;p49">
            <a:extLst>
              <a:ext uri="{FF2B5EF4-FFF2-40B4-BE49-F238E27FC236}">
                <a16:creationId xmlns:a16="http://schemas.microsoft.com/office/drawing/2014/main" id="{317EEB9D-29EB-6B56-6F10-49611A1AA67B}"/>
              </a:ext>
            </a:extLst>
          </p:cNvPr>
          <p:cNvSpPr txBox="1">
            <a:spLocks noGrp="1"/>
          </p:cNvSpPr>
          <p:nvPr/>
        </p:nvSpPr>
        <p:spPr>
          <a:xfrm>
            <a:off x="3171681" y="3170212"/>
            <a:ext cx="24003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200" b="0" i="0" u="none" strike="noStrike" cap="none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Top-down</a:t>
            </a:r>
            <a:endParaRPr/>
          </a:p>
        </p:txBody>
      </p:sp>
      <p:sp>
        <p:nvSpPr>
          <p:cNvPr id="11" name="Google Shape;1079;p49">
            <a:extLst>
              <a:ext uri="{FF2B5EF4-FFF2-40B4-BE49-F238E27FC236}">
                <a16:creationId xmlns:a16="http://schemas.microsoft.com/office/drawing/2014/main" id="{0C497117-CAA4-9B8E-AC10-4534C0CFB698}"/>
              </a:ext>
            </a:extLst>
          </p:cNvPr>
          <p:cNvSpPr/>
          <p:nvPr/>
        </p:nvSpPr>
        <p:spPr>
          <a:xfrm>
            <a:off x="3838881" y="2038800"/>
            <a:ext cx="1065900" cy="1065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080;p49">
            <a:extLst>
              <a:ext uri="{FF2B5EF4-FFF2-40B4-BE49-F238E27FC236}">
                <a16:creationId xmlns:a16="http://schemas.microsoft.com/office/drawing/2014/main" id="{BDE91D98-D10C-0F3B-4D17-87BDE2772AB0}"/>
              </a:ext>
            </a:extLst>
          </p:cNvPr>
          <p:cNvGrpSpPr/>
          <p:nvPr/>
        </p:nvGrpSpPr>
        <p:grpSpPr>
          <a:xfrm>
            <a:off x="4112177" y="2312094"/>
            <a:ext cx="519311" cy="519310"/>
            <a:chOff x="1190625" y="238125"/>
            <a:chExt cx="5219200" cy="5219200"/>
          </a:xfrm>
        </p:grpSpPr>
        <p:sp>
          <p:nvSpPr>
            <p:cNvPr id="13" name="Google Shape;1081;p49">
              <a:extLst>
                <a:ext uri="{FF2B5EF4-FFF2-40B4-BE49-F238E27FC236}">
                  <a16:creationId xmlns:a16="http://schemas.microsoft.com/office/drawing/2014/main" id="{0F61CF14-FFAD-5F5B-9851-2AF92897FD83}"/>
                </a:ext>
              </a:extLst>
            </p:cNvPr>
            <p:cNvSpPr/>
            <p:nvPr/>
          </p:nvSpPr>
          <p:spPr>
            <a:xfrm>
              <a:off x="1518450" y="238125"/>
              <a:ext cx="2048550" cy="1535600"/>
            </a:xfrm>
            <a:custGeom>
              <a:avLst/>
              <a:gdLst/>
              <a:ahLst/>
              <a:cxnLst/>
              <a:rect l="l" t="t" r="r" b="b"/>
              <a:pathLst>
                <a:path w="81942" h="61424" extrusionOk="0">
                  <a:moveTo>
                    <a:pt x="5709" y="0"/>
                  </a:moveTo>
                  <a:cubicBezTo>
                    <a:pt x="2545" y="0"/>
                    <a:pt x="0" y="2544"/>
                    <a:pt x="0" y="5708"/>
                  </a:cubicBezTo>
                  <a:lnTo>
                    <a:pt x="0" y="20746"/>
                  </a:lnTo>
                  <a:cubicBezTo>
                    <a:pt x="27336" y="22508"/>
                    <a:pt x="62108" y="34512"/>
                    <a:pt x="81941" y="61423"/>
                  </a:cubicBezTo>
                  <a:cubicBezTo>
                    <a:pt x="72742" y="30336"/>
                    <a:pt x="44494" y="0"/>
                    <a:pt x="5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82;p49">
              <a:extLst>
                <a:ext uri="{FF2B5EF4-FFF2-40B4-BE49-F238E27FC236}">
                  <a16:creationId xmlns:a16="http://schemas.microsoft.com/office/drawing/2014/main" id="{DD236118-1AD3-E22D-3302-612478A00122}"/>
                </a:ext>
              </a:extLst>
            </p:cNvPr>
            <p:cNvSpPr/>
            <p:nvPr/>
          </p:nvSpPr>
          <p:spPr>
            <a:xfrm>
              <a:off x="1190625" y="1056875"/>
              <a:ext cx="2129275" cy="3902975"/>
            </a:xfrm>
            <a:custGeom>
              <a:avLst/>
              <a:gdLst/>
              <a:ahLst/>
              <a:cxnLst/>
              <a:rect l="l" t="t" r="r" b="b"/>
              <a:pathLst>
                <a:path w="85171" h="156119" extrusionOk="0">
                  <a:moveTo>
                    <a:pt x="6133" y="0"/>
                  </a:moveTo>
                  <a:cubicBezTo>
                    <a:pt x="2740" y="0"/>
                    <a:pt x="0" y="2740"/>
                    <a:pt x="0" y="6133"/>
                  </a:cubicBezTo>
                  <a:lnTo>
                    <a:pt x="0" y="114235"/>
                  </a:lnTo>
                  <a:cubicBezTo>
                    <a:pt x="0" y="117595"/>
                    <a:pt x="2740" y="120335"/>
                    <a:pt x="6133" y="120335"/>
                  </a:cubicBezTo>
                  <a:cubicBezTo>
                    <a:pt x="6133" y="120335"/>
                    <a:pt x="59042" y="120335"/>
                    <a:pt x="85170" y="156119"/>
                  </a:cubicBezTo>
                  <a:lnTo>
                    <a:pt x="85170" y="35784"/>
                  </a:lnTo>
                  <a:cubicBezTo>
                    <a:pt x="59042" y="0"/>
                    <a:pt x="6133" y="0"/>
                    <a:pt x="6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83;p49">
              <a:extLst>
                <a:ext uri="{FF2B5EF4-FFF2-40B4-BE49-F238E27FC236}">
                  <a16:creationId xmlns:a16="http://schemas.microsoft.com/office/drawing/2014/main" id="{7587B3B4-24C8-6002-7A64-D9D5448A7483}"/>
                </a:ext>
              </a:extLst>
            </p:cNvPr>
            <p:cNvSpPr/>
            <p:nvPr/>
          </p:nvSpPr>
          <p:spPr>
            <a:xfrm>
              <a:off x="3625675" y="2391025"/>
              <a:ext cx="349075" cy="3066300"/>
            </a:xfrm>
            <a:custGeom>
              <a:avLst/>
              <a:gdLst/>
              <a:ahLst/>
              <a:cxnLst/>
              <a:rect l="l" t="t" r="r" b="b"/>
              <a:pathLst>
                <a:path w="13963" h="122652" extrusionOk="0">
                  <a:moveTo>
                    <a:pt x="1" y="0"/>
                  </a:moveTo>
                  <a:lnTo>
                    <a:pt x="1" y="120303"/>
                  </a:lnTo>
                  <a:cubicBezTo>
                    <a:pt x="2203" y="121868"/>
                    <a:pt x="4592" y="122651"/>
                    <a:pt x="6982" y="122651"/>
                  </a:cubicBezTo>
                  <a:cubicBezTo>
                    <a:pt x="9371" y="122651"/>
                    <a:pt x="11760" y="121868"/>
                    <a:pt x="13962" y="120303"/>
                  </a:cubicBezTo>
                  <a:lnTo>
                    <a:pt x="13962" y="0"/>
                  </a:lnTo>
                  <a:cubicBezTo>
                    <a:pt x="11760" y="1550"/>
                    <a:pt x="9371" y="2325"/>
                    <a:pt x="6982" y="2325"/>
                  </a:cubicBezTo>
                  <a:cubicBezTo>
                    <a:pt x="4592" y="2325"/>
                    <a:pt x="2203" y="15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84;p49">
              <a:extLst>
                <a:ext uri="{FF2B5EF4-FFF2-40B4-BE49-F238E27FC236}">
                  <a16:creationId xmlns:a16="http://schemas.microsoft.com/office/drawing/2014/main" id="{1AF44349-2667-CAD2-B716-7D82B5B5B9D1}"/>
                </a:ext>
              </a:extLst>
            </p:cNvPr>
            <p:cNvSpPr/>
            <p:nvPr/>
          </p:nvSpPr>
          <p:spPr>
            <a:xfrm>
              <a:off x="4280525" y="1056875"/>
              <a:ext cx="2129300" cy="3902975"/>
            </a:xfrm>
            <a:custGeom>
              <a:avLst/>
              <a:gdLst/>
              <a:ahLst/>
              <a:cxnLst/>
              <a:rect l="l" t="t" r="r" b="b"/>
              <a:pathLst>
                <a:path w="85172" h="156119" extrusionOk="0">
                  <a:moveTo>
                    <a:pt x="59004" y="39616"/>
                  </a:moveTo>
                  <a:cubicBezTo>
                    <a:pt x="61744" y="39616"/>
                    <a:pt x="64249" y="41497"/>
                    <a:pt x="64914" y="44298"/>
                  </a:cubicBezTo>
                  <a:cubicBezTo>
                    <a:pt x="65697" y="47593"/>
                    <a:pt x="63675" y="50887"/>
                    <a:pt x="60413" y="51670"/>
                  </a:cubicBezTo>
                  <a:cubicBezTo>
                    <a:pt x="48637" y="54508"/>
                    <a:pt x="38231" y="58781"/>
                    <a:pt x="29522" y="64392"/>
                  </a:cubicBezTo>
                  <a:cubicBezTo>
                    <a:pt x="28410" y="65113"/>
                    <a:pt x="27302" y="65403"/>
                    <a:pt x="26264" y="65403"/>
                  </a:cubicBezTo>
                  <a:cubicBezTo>
                    <a:pt x="23919" y="65403"/>
                    <a:pt x="21932" y="63922"/>
                    <a:pt x="21073" y="62565"/>
                  </a:cubicBezTo>
                  <a:cubicBezTo>
                    <a:pt x="19246" y="59727"/>
                    <a:pt x="20062" y="55943"/>
                    <a:pt x="22900" y="54117"/>
                  </a:cubicBezTo>
                  <a:cubicBezTo>
                    <a:pt x="32784" y="47756"/>
                    <a:pt x="44429" y="42928"/>
                    <a:pt x="57542" y="39797"/>
                  </a:cubicBezTo>
                  <a:cubicBezTo>
                    <a:pt x="58031" y="39674"/>
                    <a:pt x="58521" y="39616"/>
                    <a:pt x="59004" y="39616"/>
                  </a:cubicBezTo>
                  <a:close/>
                  <a:moveTo>
                    <a:pt x="58961" y="75641"/>
                  </a:moveTo>
                  <a:cubicBezTo>
                    <a:pt x="61718" y="75641"/>
                    <a:pt x="64245" y="77523"/>
                    <a:pt x="64914" y="80310"/>
                  </a:cubicBezTo>
                  <a:cubicBezTo>
                    <a:pt x="65697" y="83605"/>
                    <a:pt x="63675" y="86900"/>
                    <a:pt x="60413" y="87715"/>
                  </a:cubicBezTo>
                  <a:cubicBezTo>
                    <a:pt x="48637" y="90553"/>
                    <a:pt x="38231" y="94826"/>
                    <a:pt x="29522" y="100437"/>
                  </a:cubicBezTo>
                  <a:cubicBezTo>
                    <a:pt x="28417" y="101154"/>
                    <a:pt x="27315" y="101442"/>
                    <a:pt x="26281" y="101442"/>
                  </a:cubicBezTo>
                  <a:cubicBezTo>
                    <a:pt x="23929" y="101442"/>
                    <a:pt x="21934" y="99947"/>
                    <a:pt x="21073" y="98610"/>
                  </a:cubicBezTo>
                  <a:cubicBezTo>
                    <a:pt x="19246" y="95772"/>
                    <a:pt x="20062" y="91988"/>
                    <a:pt x="22900" y="90162"/>
                  </a:cubicBezTo>
                  <a:cubicBezTo>
                    <a:pt x="32784" y="83801"/>
                    <a:pt x="44429" y="78973"/>
                    <a:pt x="57542" y="75809"/>
                  </a:cubicBezTo>
                  <a:cubicBezTo>
                    <a:pt x="58017" y="75695"/>
                    <a:pt x="58492" y="75641"/>
                    <a:pt x="58961" y="75641"/>
                  </a:cubicBezTo>
                  <a:close/>
                  <a:moveTo>
                    <a:pt x="79071" y="0"/>
                  </a:moveTo>
                  <a:cubicBezTo>
                    <a:pt x="79071" y="0"/>
                    <a:pt x="26129" y="0"/>
                    <a:pt x="1" y="35784"/>
                  </a:cubicBezTo>
                  <a:lnTo>
                    <a:pt x="1" y="156119"/>
                  </a:lnTo>
                  <a:cubicBezTo>
                    <a:pt x="26129" y="120335"/>
                    <a:pt x="79071" y="120335"/>
                    <a:pt x="79071" y="120335"/>
                  </a:cubicBezTo>
                  <a:cubicBezTo>
                    <a:pt x="82431" y="120335"/>
                    <a:pt x="85171" y="117595"/>
                    <a:pt x="85171" y="114235"/>
                  </a:cubicBezTo>
                  <a:lnTo>
                    <a:pt x="85171" y="6133"/>
                  </a:lnTo>
                  <a:cubicBezTo>
                    <a:pt x="85171" y="2740"/>
                    <a:pt x="82431" y="0"/>
                    <a:pt x="79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5;p49">
              <a:extLst>
                <a:ext uri="{FF2B5EF4-FFF2-40B4-BE49-F238E27FC236}">
                  <a16:creationId xmlns:a16="http://schemas.microsoft.com/office/drawing/2014/main" id="{5A34230D-EB51-D863-64D2-FA520376265C}"/>
                </a:ext>
              </a:extLst>
            </p:cNvPr>
            <p:cNvSpPr/>
            <p:nvPr/>
          </p:nvSpPr>
          <p:spPr>
            <a:xfrm>
              <a:off x="4033425" y="238125"/>
              <a:ext cx="2048550" cy="1535600"/>
            </a:xfrm>
            <a:custGeom>
              <a:avLst/>
              <a:gdLst/>
              <a:ahLst/>
              <a:cxnLst/>
              <a:rect l="l" t="t" r="r" b="b"/>
              <a:pathLst>
                <a:path w="81942" h="61424" extrusionOk="0">
                  <a:moveTo>
                    <a:pt x="76233" y="0"/>
                  </a:moveTo>
                  <a:cubicBezTo>
                    <a:pt x="37448" y="0"/>
                    <a:pt x="9200" y="30336"/>
                    <a:pt x="1" y="61423"/>
                  </a:cubicBezTo>
                  <a:cubicBezTo>
                    <a:pt x="19834" y="34512"/>
                    <a:pt x="54607" y="22508"/>
                    <a:pt x="81942" y="20746"/>
                  </a:cubicBezTo>
                  <a:lnTo>
                    <a:pt x="81942" y="5708"/>
                  </a:lnTo>
                  <a:cubicBezTo>
                    <a:pt x="81942" y="2544"/>
                    <a:pt x="79398" y="0"/>
                    <a:pt x="76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075;p49">
            <a:extLst>
              <a:ext uri="{FF2B5EF4-FFF2-40B4-BE49-F238E27FC236}">
                <a16:creationId xmlns:a16="http://schemas.microsoft.com/office/drawing/2014/main" id="{D2ACF60D-5BAC-0694-8DE0-A815C6E88021}"/>
              </a:ext>
            </a:extLst>
          </p:cNvPr>
          <p:cNvSpPr txBox="1">
            <a:spLocks noGrp="1"/>
          </p:cNvSpPr>
          <p:nvPr/>
        </p:nvSpPr>
        <p:spPr>
          <a:xfrm>
            <a:off x="5954409" y="3172777"/>
            <a:ext cx="24003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200" b="0" i="0" u="none" strike="noStrike" cap="none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mo SemiBold"/>
              <a:buNone/>
              <a:defRPr sz="2400" b="0" i="0" u="none" strike="noStrike" cap="none">
                <a:solidFill>
                  <a:schemeClr val="accent5"/>
                </a:solidFill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Isometric</a:t>
            </a:r>
            <a:endParaRPr/>
          </a:p>
        </p:txBody>
      </p:sp>
      <p:sp>
        <p:nvSpPr>
          <p:cNvPr id="19" name="Google Shape;1078;p49">
            <a:extLst>
              <a:ext uri="{FF2B5EF4-FFF2-40B4-BE49-F238E27FC236}">
                <a16:creationId xmlns:a16="http://schemas.microsoft.com/office/drawing/2014/main" id="{21331106-B5E9-B7E2-1B5E-EF262535DE43}"/>
              </a:ext>
            </a:extLst>
          </p:cNvPr>
          <p:cNvSpPr/>
          <p:nvPr/>
        </p:nvSpPr>
        <p:spPr>
          <a:xfrm>
            <a:off x="6621609" y="2041365"/>
            <a:ext cx="1065900" cy="1065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1086;p49">
            <a:extLst>
              <a:ext uri="{FF2B5EF4-FFF2-40B4-BE49-F238E27FC236}">
                <a16:creationId xmlns:a16="http://schemas.microsoft.com/office/drawing/2014/main" id="{9B0D4CFC-68C3-61B3-52B2-1C7EB9F255DC}"/>
              </a:ext>
            </a:extLst>
          </p:cNvPr>
          <p:cNvGrpSpPr/>
          <p:nvPr/>
        </p:nvGrpSpPr>
        <p:grpSpPr>
          <a:xfrm>
            <a:off x="6885461" y="2314652"/>
            <a:ext cx="538195" cy="519326"/>
            <a:chOff x="1190625" y="238150"/>
            <a:chExt cx="5409000" cy="5219350"/>
          </a:xfrm>
        </p:grpSpPr>
        <p:sp>
          <p:nvSpPr>
            <p:cNvPr id="21" name="Google Shape;1087;p49">
              <a:extLst>
                <a:ext uri="{FF2B5EF4-FFF2-40B4-BE49-F238E27FC236}">
                  <a16:creationId xmlns:a16="http://schemas.microsoft.com/office/drawing/2014/main" id="{72909552-617F-DC40-31A7-DB776E5FF1A1}"/>
                </a:ext>
              </a:extLst>
            </p:cNvPr>
            <p:cNvSpPr/>
            <p:nvPr/>
          </p:nvSpPr>
          <p:spPr>
            <a:xfrm>
              <a:off x="3297050" y="238150"/>
              <a:ext cx="1800625" cy="1725575"/>
            </a:xfrm>
            <a:custGeom>
              <a:avLst/>
              <a:gdLst/>
              <a:ahLst/>
              <a:cxnLst/>
              <a:rect l="l" t="t" r="r" b="b"/>
              <a:pathLst>
                <a:path w="72025" h="69023" extrusionOk="0">
                  <a:moveTo>
                    <a:pt x="38534" y="26227"/>
                  </a:moveTo>
                  <a:cubicBezTo>
                    <a:pt x="41079" y="26227"/>
                    <a:pt x="43699" y="26347"/>
                    <a:pt x="46386" y="26584"/>
                  </a:cubicBezTo>
                  <a:cubicBezTo>
                    <a:pt x="54298" y="27609"/>
                    <a:pt x="53402" y="38795"/>
                    <a:pt x="45706" y="38795"/>
                  </a:cubicBezTo>
                  <a:cubicBezTo>
                    <a:pt x="45565" y="38795"/>
                    <a:pt x="45422" y="38792"/>
                    <a:pt x="45276" y="38784"/>
                  </a:cubicBezTo>
                  <a:cubicBezTo>
                    <a:pt x="42939" y="38563"/>
                    <a:pt x="40667" y="38454"/>
                    <a:pt x="38474" y="38454"/>
                  </a:cubicBezTo>
                  <a:cubicBezTo>
                    <a:pt x="34516" y="38454"/>
                    <a:pt x="30813" y="38809"/>
                    <a:pt x="27433" y="39502"/>
                  </a:cubicBezTo>
                  <a:cubicBezTo>
                    <a:pt x="26949" y="39599"/>
                    <a:pt x="26491" y="39644"/>
                    <a:pt x="26059" y="39644"/>
                  </a:cubicBezTo>
                  <a:cubicBezTo>
                    <a:pt x="22304" y="39644"/>
                    <a:pt x="20514" y="36260"/>
                    <a:pt x="20192" y="34739"/>
                  </a:cubicBezTo>
                  <a:cubicBezTo>
                    <a:pt x="19539" y="31445"/>
                    <a:pt x="21660" y="28215"/>
                    <a:pt x="24954" y="27530"/>
                  </a:cubicBezTo>
                  <a:cubicBezTo>
                    <a:pt x="29178" y="26656"/>
                    <a:pt x="33723" y="26227"/>
                    <a:pt x="38534" y="26227"/>
                  </a:cubicBezTo>
                  <a:close/>
                  <a:moveTo>
                    <a:pt x="32329" y="1"/>
                  </a:moveTo>
                  <a:cubicBezTo>
                    <a:pt x="19244" y="1"/>
                    <a:pt x="8354" y="3248"/>
                    <a:pt x="0" y="9491"/>
                  </a:cubicBezTo>
                  <a:lnTo>
                    <a:pt x="0" y="60117"/>
                  </a:lnTo>
                  <a:cubicBezTo>
                    <a:pt x="8777" y="54949"/>
                    <a:pt x="19050" y="52480"/>
                    <a:pt x="29378" y="52480"/>
                  </a:cubicBezTo>
                  <a:cubicBezTo>
                    <a:pt x="45192" y="52480"/>
                    <a:pt x="61133" y="58269"/>
                    <a:pt x="72025" y="69023"/>
                  </a:cubicBezTo>
                  <a:lnTo>
                    <a:pt x="72025" y="12395"/>
                  </a:lnTo>
                  <a:cubicBezTo>
                    <a:pt x="72025" y="9883"/>
                    <a:pt x="70492" y="7632"/>
                    <a:pt x="68143" y="6686"/>
                  </a:cubicBezTo>
                  <a:cubicBezTo>
                    <a:pt x="67588" y="6490"/>
                    <a:pt x="53856" y="1141"/>
                    <a:pt x="37480" y="162"/>
                  </a:cubicBezTo>
                  <a:cubicBezTo>
                    <a:pt x="35728" y="54"/>
                    <a:pt x="34010" y="1"/>
                    <a:pt x="3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8;p49">
              <a:extLst>
                <a:ext uri="{FF2B5EF4-FFF2-40B4-BE49-F238E27FC236}">
                  <a16:creationId xmlns:a16="http://schemas.microsoft.com/office/drawing/2014/main" id="{2DB1A1E6-7516-7BC4-CDA0-58DE696F41C2}"/>
                </a:ext>
              </a:extLst>
            </p:cNvPr>
            <p:cNvSpPr/>
            <p:nvPr/>
          </p:nvSpPr>
          <p:spPr>
            <a:xfrm>
              <a:off x="1190625" y="241450"/>
              <a:ext cx="1800625" cy="2426325"/>
            </a:xfrm>
            <a:custGeom>
              <a:avLst/>
              <a:gdLst/>
              <a:ahLst/>
              <a:cxnLst/>
              <a:rect l="l" t="t" r="r" b="b"/>
              <a:pathLst>
                <a:path w="72025" h="97053" extrusionOk="0">
                  <a:moveTo>
                    <a:pt x="33491" y="26095"/>
                  </a:moveTo>
                  <a:cubicBezTo>
                    <a:pt x="38302" y="26095"/>
                    <a:pt x="42847" y="26524"/>
                    <a:pt x="47070" y="27398"/>
                  </a:cubicBezTo>
                  <a:cubicBezTo>
                    <a:pt x="50365" y="28083"/>
                    <a:pt x="52518" y="31313"/>
                    <a:pt x="51833" y="34607"/>
                  </a:cubicBezTo>
                  <a:cubicBezTo>
                    <a:pt x="51511" y="36128"/>
                    <a:pt x="49720" y="39512"/>
                    <a:pt x="45990" y="39512"/>
                  </a:cubicBezTo>
                  <a:cubicBezTo>
                    <a:pt x="45560" y="39512"/>
                    <a:pt x="45105" y="39467"/>
                    <a:pt x="44624" y="39370"/>
                  </a:cubicBezTo>
                  <a:cubicBezTo>
                    <a:pt x="41224" y="38677"/>
                    <a:pt x="37513" y="38322"/>
                    <a:pt x="33552" y="38322"/>
                  </a:cubicBezTo>
                  <a:cubicBezTo>
                    <a:pt x="31358" y="38322"/>
                    <a:pt x="29086" y="38431"/>
                    <a:pt x="26748" y="38652"/>
                  </a:cubicBezTo>
                  <a:cubicBezTo>
                    <a:pt x="26603" y="38660"/>
                    <a:pt x="26460" y="38663"/>
                    <a:pt x="26319" y="38663"/>
                  </a:cubicBezTo>
                  <a:cubicBezTo>
                    <a:pt x="18624" y="38663"/>
                    <a:pt x="17759" y="27477"/>
                    <a:pt x="25639" y="26452"/>
                  </a:cubicBezTo>
                  <a:cubicBezTo>
                    <a:pt x="28325" y="26215"/>
                    <a:pt x="30945" y="26095"/>
                    <a:pt x="33491" y="26095"/>
                  </a:cubicBezTo>
                  <a:close/>
                  <a:moveTo>
                    <a:pt x="33491" y="52322"/>
                  </a:moveTo>
                  <a:cubicBezTo>
                    <a:pt x="38302" y="52322"/>
                    <a:pt x="42847" y="52750"/>
                    <a:pt x="47070" y="53625"/>
                  </a:cubicBezTo>
                  <a:cubicBezTo>
                    <a:pt x="50365" y="54310"/>
                    <a:pt x="52518" y="57539"/>
                    <a:pt x="51833" y="60834"/>
                  </a:cubicBezTo>
                  <a:cubicBezTo>
                    <a:pt x="51511" y="62355"/>
                    <a:pt x="49720" y="65738"/>
                    <a:pt x="45990" y="65738"/>
                  </a:cubicBezTo>
                  <a:cubicBezTo>
                    <a:pt x="45560" y="65738"/>
                    <a:pt x="45105" y="65694"/>
                    <a:pt x="44624" y="65596"/>
                  </a:cubicBezTo>
                  <a:cubicBezTo>
                    <a:pt x="41224" y="64903"/>
                    <a:pt x="37526" y="64548"/>
                    <a:pt x="33567" y="64548"/>
                  </a:cubicBezTo>
                  <a:cubicBezTo>
                    <a:pt x="31373" y="64548"/>
                    <a:pt x="29098" y="64657"/>
                    <a:pt x="26748" y="64878"/>
                  </a:cubicBezTo>
                  <a:cubicBezTo>
                    <a:pt x="26567" y="64894"/>
                    <a:pt x="26387" y="64902"/>
                    <a:pt x="26208" y="64902"/>
                  </a:cubicBezTo>
                  <a:cubicBezTo>
                    <a:pt x="23076" y="64902"/>
                    <a:pt x="20402" y="62512"/>
                    <a:pt x="20094" y="59333"/>
                  </a:cubicBezTo>
                  <a:cubicBezTo>
                    <a:pt x="19800" y="55973"/>
                    <a:pt x="22279" y="53005"/>
                    <a:pt x="25639" y="52679"/>
                  </a:cubicBezTo>
                  <a:cubicBezTo>
                    <a:pt x="28325" y="52442"/>
                    <a:pt x="30945" y="52322"/>
                    <a:pt x="33491" y="52322"/>
                  </a:cubicBezTo>
                  <a:close/>
                  <a:moveTo>
                    <a:pt x="39574" y="1"/>
                  </a:moveTo>
                  <a:cubicBezTo>
                    <a:pt x="25584" y="1"/>
                    <a:pt x="11740" y="3330"/>
                    <a:pt x="3882" y="6554"/>
                  </a:cubicBezTo>
                  <a:cubicBezTo>
                    <a:pt x="1533" y="7500"/>
                    <a:pt x="0" y="9751"/>
                    <a:pt x="0" y="12263"/>
                  </a:cubicBezTo>
                  <a:lnTo>
                    <a:pt x="0" y="90942"/>
                  </a:lnTo>
                  <a:cubicBezTo>
                    <a:pt x="0" y="92964"/>
                    <a:pt x="1011" y="94856"/>
                    <a:pt x="2675" y="95998"/>
                  </a:cubicBezTo>
                  <a:cubicBezTo>
                    <a:pt x="3692" y="96696"/>
                    <a:pt x="4881" y="97053"/>
                    <a:pt x="6083" y="97053"/>
                  </a:cubicBezTo>
                  <a:cubicBezTo>
                    <a:pt x="6847" y="97053"/>
                    <a:pt x="7616" y="96909"/>
                    <a:pt x="8351" y="96618"/>
                  </a:cubicBezTo>
                  <a:cubicBezTo>
                    <a:pt x="8481" y="96585"/>
                    <a:pt x="20811" y="91790"/>
                    <a:pt x="35295" y="90909"/>
                  </a:cubicBezTo>
                  <a:cubicBezTo>
                    <a:pt x="36798" y="90817"/>
                    <a:pt x="38263" y="90771"/>
                    <a:pt x="39692" y="90771"/>
                  </a:cubicBezTo>
                  <a:cubicBezTo>
                    <a:pt x="45826" y="90771"/>
                    <a:pt x="51266" y="91617"/>
                    <a:pt x="55976" y="93258"/>
                  </a:cubicBezTo>
                  <a:cubicBezTo>
                    <a:pt x="59336" y="83896"/>
                    <a:pt x="64881" y="75545"/>
                    <a:pt x="72025" y="68891"/>
                  </a:cubicBezTo>
                  <a:lnTo>
                    <a:pt x="72025" y="9359"/>
                  </a:lnTo>
                  <a:cubicBezTo>
                    <a:pt x="63504" y="2414"/>
                    <a:pt x="51486" y="1"/>
                    <a:pt x="39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9;p49">
              <a:extLst>
                <a:ext uri="{FF2B5EF4-FFF2-40B4-BE49-F238E27FC236}">
                  <a16:creationId xmlns:a16="http://schemas.microsoft.com/office/drawing/2014/main" id="{31B7B900-E3C0-E9FA-4469-B17D8C88F891}"/>
                </a:ext>
              </a:extLst>
            </p:cNvPr>
            <p:cNvSpPr/>
            <p:nvPr/>
          </p:nvSpPr>
          <p:spPr>
            <a:xfrm>
              <a:off x="4742925" y="3790425"/>
              <a:ext cx="1856700" cy="1667075"/>
            </a:xfrm>
            <a:custGeom>
              <a:avLst/>
              <a:gdLst/>
              <a:ahLst/>
              <a:cxnLst/>
              <a:rect l="l" t="t" r="r" b="b"/>
              <a:pathLst>
                <a:path w="74268" h="66683" extrusionOk="0">
                  <a:moveTo>
                    <a:pt x="27172" y="0"/>
                  </a:moveTo>
                  <a:cubicBezTo>
                    <a:pt x="21203" y="11678"/>
                    <a:pt x="11678" y="21203"/>
                    <a:pt x="0" y="27172"/>
                  </a:cubicBezTo>
                  <a:lnTo>
                    <a:pt x="33794" y="60967"/>
                  </a:lnTo>
                  <a:cubicBezTo>
                    <a:pt x="38125" y="64987"/>
                    <a:pt x="42842" y="66682"/>
                    <a:pt x="47316" y="66682"/>
                  </a:cubicBezTo>
                  <a:cubicBezTo>
                    <a:pt x="62120" y="66682"/>
                    <a:pt x="74268" y="48122"/>
                    <a:pt x="60967" y="33794"/>
                  </a:cubicBezTo>
                  <a:lnTo>
                    <a:pt x="27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90;p49">
              <a:extLst>
                <a:ext uri="{FF2B5EF4-FFF2-40B4-BE49-F238E27FC236}">
                  <a16:creationId xmlns:a16="http://schemas.microsoft.com/office/drawing/2014/main" id="{BBE03738-8018-1594-AFAB-59DF923E63FD}"/>
                </a:ext>
              </a:extLst>
            </p:cNvPr>
            <p:cNvSpPr/>
            <p:nvPr/>
          </p:nvSpPr>
          <p:spPr>
            <a:xfrm>
              <a:off x="2403250" y="1853600"/>
              <a:ext cx="2880375" cy="2477525"/>
            </a:xfrm>
            <a:custGeom>
              <a:avLst/>
              <a:gdLst/>
              <a:ahLst/>
              <a:cxnLst/>
              <a:rect l="l" t="t" r="r" b="b"/>
              <a:pathLst>
                <a:path w="115215" h="99101" extrusionOk="0">
                  <a:moveTo>
                    <a:pt x="79169" y="17224"/>
                  </a:moveTo>
                  <a:cubicBezTo>
                    <a:pt x="87259" y="17550"/>
                    <a:pt x="87259" y="29163"/>
                    <a:pt x="79169" y="29457"/>
                  </a:cubicBezTo>
                  <a:lnTo>
                    <a:pt x="52160" y="29457"/>
                  </a:lnTo>
                  <a:cubicBezTo>
                    <a:pt x="44038" y="29163"/>
                    <a:pt x="44038" y="17518"/>
                    <a:pt x="52160" y="17224"/>
                  </a:cubicBezTo>
                  <a:close/>
                  <a:moveTo>
                    <a:pt x="95120" y="43418"/>
                  </a:moveTo>
                  <a:cubicBezTo>
                    <a:pt x="103210" y="43712"/>
                    <a:pt x="103210" y="55357"/>
                    <a:pt x="95120" y="55650"/>
                  </a:cubicBezTo>
                  <a:lnTo>
                    <a:pt x="36176" y="55650"/>
                  </a:lnTo>
                  <a:cubicBezTo>
                    <a:pt x="28086" y="55357"/>
                    <a:pt x="28086" y="43712"/>
                    <a:pt x="36176" y="43418"/>
                  </a:cubicBezTo>
                  <a:close/>
                  <a:moveTo>
                    <a:pt x="79169" y="69612"/>
                  </a:moveTo>
                  <a:cubicBezTo>
                    <a:pt x="87259" y="69905"/>
                    <a:pt x="87259" y="81551"/>
                    <a:pt x="79169" y="81844"/>
                  </a:cubicBezTo>
                  <a:lnTo>
                    <a:pt x="52160" y="81844"/>
                  </a:lnTo>
                  <a:cubicBezTo>
                    <a:pt x="44038" y="81551"/>
                    <a:pt x="44038" y="69905"/>
                    <a:pt x="52160" y="69612"/>
                  </a:cubicBezTo>
                  <a:close/>
                  <a:moveTo>
                    <a:pt x="65665" y="1"/>
                  </a:moveTo>
                  <a:cubicBezTo>
                    <a:pt x="1" y="2480"/>
                    <a:pt x="33" y="96621"/>
                    <a:pt x="65665" y="99100"/>
                  </a:cubicBezTo>
                  <a:cubicBezTo>
                    <a:pt x="92967" y="99100"/>
                    <a:pt x="115214" y="76853"/>
                    <a:pt x="115214" y="49551"/>
                  </a:cubicBezTo>
                  <a:cubicBezTo>
                    <a:pt x="115214" y="22215"/>
                    <a:pt x="92967" y="1"/>
                    <a:pt x="65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91D06CA2-52B7-CB2C-A49B-D142C9BE4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27">
            <a:extLst>
              <a:ext uri="{FF2B5EF4-FFF2-40B4-BE49-F238E27FC236}">
                <a16:creationId xmlns:a16="http://schemas.microsoft.com/office/drawing/2014/main" id="{4479C016-9B6D-5E7C-E99E-8D91EC3FD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870" y="540074"/>
            <a:ext cx="692833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Side-</a:t>
            </a:r>
            <a:r>
              <a:rPr lang="en" sz="2400" dirty="0">
                <a:solidFill>
                  <a:schemeClr val="accent4"/>
                </a:solidFill>
              </a:rPr>
              <a:t>on</a:t>
            </a:r>
            <a:endParaRPr sz="2400" dirty="0">
              <a:solidFill>
                <a:schemeClr val="accent4"/>
              </a:solidFill>
            </a:endParaRPr>
          </a:p>
        </p:txBody>
      </p:sp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334E6EAE-63DF-C966-2155-EC1E1DF00919}"/>
              </a:ext>
            </a:extLst>
          </p:cNvPr>
          <p:cNvGrpSpPr/>
          <p:nvPr/>
        </p:nvGrpSpPr>
        <p:grpSpPr>
          <a:xfrm>
            <a:off x="7483242" y="82562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8AB26B33-698D-9EA9-0D44-DF90C27CFBA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0DF3CB7A-540C-9CEB-5527-CB91BB3BE169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AAB7B14-FA04-68E6-AF90-29371ED025D6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Picture 25" descr="Cartoon characters in a garden&#10;&#10;Description automatically generated">
            <a:extLst>
              <a:ext uri="{FF2B5EF4-FFF2-40B4-BE49-F238E27FC236}">
                <a16:creationId xmlns:a16="http://schemas.microsoft.com/office/drawing/2014/main" id="{89E88DAC-BF90-05E5-E4AA-DE593072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917" y="1251360"/>
            <a:ext cx="2885243" cy="1622949"/>
          </a:xfrm>
          <a:prstGeom prst="rect">
            <a:avLst/>
          </a:prstGeom>
        </p:spPr>
      </p:pic>
      <p:sp>
        <p:nvSpPr>
          <p:cNvPr id="27" name="Google Shape;1102;p50">
            <a:extLst>
              <a:ext uri="{FF2B5EF4-FFF2-40B4-BE49-F238E27FC236}">
                <a16:creationId xmlns:a16="http://schemas.microsoft.com/office/drawing/2014/main" id="{F7B7CC1C-F4EF-7392-B04E-6EF16915B66B}"/>
              </a:ext>
            </a:extLst>
          </p:cNvPr>
          <p:cNvSpPr txBox="1">
            <a:spLocks noGrp="1"/>
          </p:cNvSpPr>
          <p:nvPr/>
        </p:nvSpPr>
        <p:spPr>
          <a:xfrm>
            <a:off x="259892" y="1251360"/>
            <a:ext cx="5190997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Open Sans"/>
              <a:buChar char="●"/>
              <a:defRPr sz="13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400" dirty="0">
                <a:solidFill>
                  <a:schemeClr val="tx1"/>
                </a:solidFill>
                <a:latin typeface="Orbitron" panose="020B0604020202020204" charset="0"/>
              </a:rPr>
              <a:t>In side-on 2D games, the view of the player is from the side and the characters move left and right, and up and down.</a:t>
            </a:r>
            <a:endParaRPr sz="14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400" dirty="0">
                <a:solidFill>
                  <a:schemeClr val="tx1"/>
                </a:solidFill>
                <a:latin typeface="Orbitron" panose="020B0604020202020204" charset="0"/>
              </a:rPr>
              <a:t>A popular sub-genre that features side-on 2D games is platform games, where the player often jumps from one platform to another to reach specific location or to solve a puzzle. A popular example for this is </a:t>
            </a:r>
            <a:r>
              <a:rPr lang="en" sz="1600" b="1" dirty="0">
                <a:solidFill>
                  <a:schemeClr val="tx1"/>
                </a:solidFill>
                <a:latin typeface="Orbitron" panose="020B0604020202020204" charset="0"/>
              </a:rPr>
              <a:t>Super Mario Bros</a:t>
            </a:r>
            <a:r>
              <a:rPr lang="en" sz="1600" dirty="0">
                <a:solidFill>
                  <a:schemeClr val="tx1"/>
                </a:solidFill>
                <a:latin typeface="Orbitron" panose="020B0604020202020204" charset="0"/>
              </a:rPr>
              <a:t>.</a:t>
            </a:r>
            <a:endParaRPr sz="1600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29" name="Picture 28" descr="A video game screen capture&#10;&#10;Description automatically generated">
            <a:extLst>
              <a:ext uri="{FF2B5EF4-FFF2-40B4-BE49-F238E27FC236}">
                <a16:creationId xmlns:a16="http://schemas.microsoft.com/office/drawing/2014/main" id="{7BE63FA6-7397-22A9-F2A1-B1FFB218B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7917" y="3048100"/>
            <a:ext cx="2885243" cy="155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82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10EFFFEC-7A6E-0E3B-FFAC-4F80EBFC2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27">
            <a:extLst>
              <a:ext uri="{FF2B5EF4-FFF2-40B4-BE49-F238E27FC236}">
                <a16:creationId xmlns:a16="http://schemas.microsoft.com/office/drawing/2014/main" id="{7F8431DD-7781-CD1A-FE28-064D2E8FF1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870" y="540074"/>
            <a:ext cx="692833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Top-</a:t>
            </a:r>
            <a:r>
              <a:rPr lang="en" sz="2400" dirty="0">
                <a:solidFill>
                  <a:schemeClr val="accent4"/>
                </a:solidFill>
              </a:rPr>
              <a:t>down</a:t>
            </a:r>
            <a:endParaRPr sz="2400" dirty="0">
              <a:solidFill>
                <a:schemeClr val="accent4"/>
              </a:solidFill>
            </a:endParaRPr>
          </a:p>
        </p:txBody>
      </p:sp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473EE9A2-976D-281A-40DA-8CACC7A7490D}"/>
              </a:ext>
            </a:extLst>
          </p:cNvPr>
          <p:cNvGrpSpPr/>
          <p:nvPr/>
        </p:nvGrpSpPr>
        <p:grpSpPr>
          <a:xfrm>
            <a:off x="7483242" y="82562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C2A6999D-8257-E328-8F9E-5ED4C511AD60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6232AC0-83B5-684F-A0A7-0692199C7A9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75D1C6B8-F96F-A675-282D-A94AB75D5EE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08;p51">
            <a:extLst>
              <a:ext uri="{FF2B5EF4-FFF2-40B4-BE49-F238E27FC236}">
                <a16:creationId xmlns:a16="http://schemas.microsoft.com/office/drawing/2014/main" id="{9A327C76-20E0-D107-1A42-C12E183D052C}"/>
              </a:ext>
            </a:extLst>
          </p:cNvPr>
          <p:cNvSpPr txBox="1">
            <a:spLocks noGrp="1"/>
          </p:cNvSpPr>
          <p:nvPr/>
        </p:nvSpPr>
        <p:spPr>
          <a:xfrm>
            <a:off x="530840" y="964856"/>
            <a:ext cx="4562400" cy="3638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Open Sans"/>
              <a:buChar char="●"/>
              <a:defRPr sz="13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400" dirty="0">
                <a:solidFill>
                  <a:schemeClr val="tx1"/>
                </a:solidFill>
                <a:latin typeface="Orbitron" panose="020B0604020202020204" charset="0"/>
              </a:rPr>
              <a:t>In top-down games, the view of the player is from a bird-eye perspective, where everything is shown from the top. The player can move right and left, and forward and backwards.</a:t>
            </a:r>
            <a:endParaRPr sz="14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chemeClr val="tx1"/>
              </a:solidFill>
              <a:latin typeface="Orbitron" panose="020B0604020202020204" charset="0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400" dirty="0">
                <a:solidFill>
                  <a:schemeClr val="tx1"/>
                </a:solidFill>
                <a:latin typeface="Orbitron" panose="020B0604020202020204" charset="0"/>
              </a:rPr>
              <a:t>Some popular examples are the classic </a:t>
            </a:r>
            <a:r>
              <a:rPr lang="en" sz="1600" b="1" dirty="0">
                <a:solidFill>
                  <a:schemeClr val="tx1"/>
                </a:solidFill>
                <a:latin typeface="Orbitron" panose="020B0604020202020204" charset="0"/>
              </a:rPr>
              <a:t>pokemon games</a:t>
            </a:r>
            <a:r>
              <a:rPr lang="en" sz="1400" dirty="0">
                <a:solidFill>
                  <a:schemeClr val="tx1"/>
                </a:solidFill>
                <a:latin typeface="Orbitron" panose="020B0604020202020204" charset="0"/>
              </a:rPr>
              <a:t>, Bomberman, and more recently undertale.</a:t>
            </a:r>
            <a:endParaRPr sz="1400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3" name="Google Shape;1109;p51" descr="A video game screen with a couple of people and a building&#10;&#10;Description automatically generated">
            <a:extLst>
              <a:ext uri="{FF2B5EF4-FFF2-40B4-BE49-F238E27FC236}">
                <a16:creationId xmlns:a16="http://schemas.microsoft.com/office/drawing/2014/main" id="{65E84EC6-67AF-7E7E-2D2C-5CC188F9566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53199" y="3031072"/>
            <a:ext cx="2620733" cy="1572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video game with a brick wall and characters&#10;&#10;Description automatically generated">
            <a:extLst>
              <a:ext uri="{FF2B5EF4-FFF2-40B4-BE49-F238E27FC236}">
                <a16:creationId xmlns:a16="http://schemas.microsoft.com/office/drawing/2014/main" id="{64D31B41-81FA-D526-39F4-7B9C872C0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247" y="1112774"/>
            <a:ext cx="2111457" cy="183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909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D592AA34-D428-FB62-814B-DEDBDA6E9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27">
            <a:extLst>
              <a:ext uri="{FF2B5EF4-FFF2-40B4-BE49-F238E27FC236}">
                <a16:creationId xmlns:a16="http://schemas.microsoft.com/office/drawing/2014/main" id="{9418B8B9-6858-9CC4-D06A-D4CD1D94ED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870" y="540074"/>
            <a:ext cx="692833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</a:rPr>
              <a:t>Isometric</a:t>
            </a:r>
            <a:endParaRPr sz="2400" dirty="0">
              <a:solidFill>
                <a:schemeClr val="tx1"/>
              </a:solidFill>
            </a:endParaRPr>
          </a:p>
        </p:txBody>
      </p:sp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B64BE5F6-57C9-3947-0611-F3A9F564A5CF}"/>
              </a:ext>
            </a:extLst>
          </p:cNvPr>
          <p:cNvGrpSpPr/>
          <p:nvPr/>
        </p:nvGrpSpPr>
        <p:grpSpPr>
          <a:xfrm>
            <a:off x="7483242" y="82562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88429C3A-FB75-16E4-1EA3-916DEAAC4DC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83181AC8-B5B2-AEB6-73B4-4982723B5B83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B852ACA8-5E03-DFA6-EFE4-86655482AE26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116;p52">
            <a:extLst>
              <a:ext uri="{FF2B5EF4-FFF2-40B4-BE49-F238E27FC236}">
                <a16:creationId xmlns:a16="http://schemas.microsoft.com/office/drawing/2014/main" id="{E4692150-B9F1-206A-8637-8E73FB37DE47}"/>
              </a:ext>
            </a:extLst>
          </p:cNvPr>
          <p:cNvSpPr txBox="1">
            <a:spLocks noGrp="1"/>
          </p:cNvSpPr>
          <p:nvPr/>
        </p:nvSpPr>
        <p:spPr>
          <a:xfrm>
            <a:off x="530840" y="1071451"/>
            <a:ext cx="4383550" cy="293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Open Sans"/>
              <a:buChar char="●"/>
              <a:defRPr sz="13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>
                <a:solidFill>
                  <a:schemeClr val="tx1"/>
                </a:solidFill>
              </a:rPr>
              <a:t>Isometric games simulate a 3D look with only 2D graphics.</a:t>
            </a: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endParaRPr sz="1600" dirty="0">
              <a:solidFill>
                <a:schemeClr val="tx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>
                <a:solidFill>
                  <a:schemeClr val="tx1"/>
                </a:solidFill>
              </a:rPr>
              <a:t> The view is usually at an angle and the player can move in different directions.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600" dirty="0">
              <a:solidFill>
                <a:schemeClr val="tx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>
                <a:solidFill>
                  <a:schemeClr val="tx1"/>
                </a:solidFill>
              </a:rPr>
              <a:t> Examples of isometric games include </a:t>
            </a:r>
            <a:r>
              <a:rPr lang="en" sz="1600" b="1" dirty="0">
                <a:solidFill>
                  <a:schemeClr val="tx1"/>
                </a:solidFill>
              </a:rPr>
              <a:t>Hades and SimCity</a:t>
            </a:r>
            <a:r>
              <a:rPr lang="en" sz="1600" dirty="0">
                <a:solidFill>
                  <a:schemeClr val="tx1"/>
                </a:solidFill>
              </a:rPr>
              <a:t>.</a:t>
            </a:r>
            <a:endParaRPr sz="1600" dirty="0">
              <a:solidFill>
                <a:schemeClr val="tx1"/>
              </a:solidFill>
            </a:endParaRPr>
          </a:p>
        </p:txBody>
      </p:sp>
      <p:pic>
        <p:nvPicPr>
          <p:cNvPr id="5" name="Google Shape;1117;p52" descr="A video game screen with a green and blue light&#10;&#10;Description automatically generated with medium confidence">
            <a:extLst>
              <a:ext uri="{FF2B5EF4-FFF2-40B4-BE49-F238E27FC236}">
                <a16:creationId xmlns:a16="http://schemas.microsoft.com/office/drawing/2014/main" id="{1F264961-2CA9-20CE-E417-35A86885DB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43832" y="2976387"/>
            <a:ext cx="3169328" cy="1782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DD3106-BB38-3694-F315-3BB2D6E44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876" y="1211844"/>
            <a:ext cx="3027284" cy="166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3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01E1C17-0439-8C36-ECC0-A58EBB09E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57243040-42BA-2F85-D42E-6A04FABE0A34}"/>
              </a:ext>
            </a:extLst>
          </p:cNvPr>
          <p:cNvGrpSpPr/>
          <p:nvPr/>
        </p:nvGrpSpPr>
        <p:grpSpPr>
          <a:xfrm rot="18664514">
            <a:off x="244337" y="833093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4CE2ABCE-C5E4-67F1-1102-E5FE563E9B0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7F473AE-92EF-BAB4-265C-54D0E053355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7DDBB56F-B9F0-CFCF-D46C-91D2D6528A23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55;p46">
            <a:extLst>
              <a:ext uri="{FF2B5EF4-FFF2-40B4-BE49-F238E27FC236}">
                <a16:creationId xmlns:a16="http://schemas.microsoft.com/office/drawing/2014/main" id="{2F913793-9372-4C5B-BA7C-87617ECFB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94874"/>
            <a:ext cx="7717500" cy="886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note about </a:t>
            </a:r>
            <a:r>
              <a:rPr lang="en" dirty="0">
                <a:solidFill>
                  <a:schemeClr val="accent4"/>
                </a:solidFill>
              </a:rPr>
              <a:t>Godot’s Editor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8" name="Google Shape;1056;p46">
            <a:extLst>
              <a:ext uri="{FF2B5EF4-FFF2-40B4-BE49-F238E27FC236}">
                <a16:creationId xmlns:a16="http://schemas.microsoft.com/office/drawing/2014/main" id="{6989918D-97A3-1DBE-F119-A6E8ED1B84B8}"/>
              </a:ext>
            </a:extLst>
          </p:cNvPr>
          <p:cNvSpPr txBox="1">
            <a:spLocks/>
          </p:cNvSpPr>
          <p:nvPr/>
        </p:nvSpPr>
        <p:spPr>
          <a:xfrm>
            <a:off x="713224" y="1274836"/>
            <a:ext cx="7993169" cy="3407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/>
            <a:r>
              <a:rPr lang="en-US" sz="1800" b="1" dirty="0">
                <a:latin typeface="Orbitron"/>
                <a:sym typeface="Orbitron"/>
              </a:rPr>
              <a:t>In Godot's scene editor, you can place nodes/objects in the 2-dimensional space and freely adjust their coordinates.</a:t>
            </a:r>
          </a:p>
          <a:p>
            <a:pPr marL="285750" indent="-285750"/>
            <a:endParaRPr lang="en-US" sz="1800" b="1" dirty="0">
              <a:latin typeface="Orbitron"/>
              <a:sym typeface="Orbitron"/>
            </a:endParaRPr>
          </a:p>
          <a:p>
            <a:pPr marL="285750" indent="-285750"/>
            <a:r>
              <a:rPr lang="en-US" sz="1800" b="1" dirty="0">
                <a:latin typeface="Orbitron"/>
                <a:sym typeface="Orbitron"/>
              </a:rPr>
              <a:t>It's important to note that, when working with the X-axis, moving a node to the right will increase its X position value, while moving it to the left will decrease it.</a:t>
            </a:r>
          </a:p>
          <a:p>
            <a:pPr marL="285750" indent="-285750"/>
            <a:endParaRPr lang="en-US" sz="1800" b="1" dirty="0">
              <a:latin typeface="Orbitron"/>
              <a:sym typeface="Orbitron"/>
            </a:endParaRPr>
          </a:p>
          <a:p>
            <a:pPr marL="285750" indent="-285750"/>
            <a:r>
              <a:rPr lang="en-US" sz="1800" b="1" dirty="0">
                <a:latin typeface="Orbitron"/>
                <a:sym typeface="Orbitron"/>
              </a:rPr>
              <a:t> Similarly, moving a node upwards will decrease its Y position value, while moving it downwards will increase it. </a:t>
            </a:r>
          </a:p>
        </p:txBody>
      </p:sp>
    </p:spTree>
    <p:extLst>
      <p:ext uri="{BB962C8B-B14F-4D97-AF65-F5344CB8AC3E}">
        <p14:creationId xmlns:p14="http://schemas.microsoft.com/office/powerpoint/2010/main" val="3007431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D31179BB-0424-5B75-7E0B-32185AD09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382A9F80-C1ED-56A6-344A-D861F9D43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403264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1"/>
                </a:solidFill>
                <a:sym typeface="Arimo SemiBold"/>
              </a:rPr>
              <a:t>GD </a:t>
            </a:r>
            <a:r>
              <a:rPr lang="en" sz="3200" dirty="0">
                <a:solidFill>
                  <a:schemeClr val="accent4"/>
                </a:solidFill>
                <a:sym typeface="Arimo SemiBold"/>
              </a:rPr>
              <a:t>Script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2340B739-DA08-A4D9-F0C4-D5B3DC29033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5170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01983E06-29CE-0862-E03F-0EBC9717AE98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65929517-2AF2-B1F8-D295-176462B0911C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8AF09422-7586-075A-D255-45ACBC80EBEF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E157C06F-2A4E-33DA-5942-0A04C9D22951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04C595AD-30C4-01C0-6588-C59677F1AF46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B4101382-88E1-E1FF-5CA3-D0FFF06B0D31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955E529F-45BC-22E2-D26F-13CBB9690E53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D27DB840-BCD3-D738-A087-39A108F18CD3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FC02001D-D65E-5F33-BE8B-2440CE7C3FFC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9F2C1A1D-3ACB-F362-DDBB-803438A4631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03F6933E-784B-2658-C78C-0BC4EFCA40EF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BDB64983-8D1D-9262-D103-D61160E1291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360;p29">
            <a:extLst>
              <a:ext uri="{FF2B5EF4-FFF2-40B4-BE49-F238E27FC236}">
                <a16:creationId xmlns:a16="http://schemas.microsoft.com/office/drawing/2014/main" id="{B82C2C8C-260C-E13A-7806-52D8A7793572}"/>
              </a:ext>
            </a:extLst>
          </p:cNvPr>
          <p:cNvGrpSpPr/>
          <p:nvPr/>
        </p:nvGrpSpPr>
        <p:grpSpPr>
          <a:xfrm>
            <a:off x="5838766" y="1458721"/>
            <a:ext cx="2638538" cy="1938032"/>
            <a:chOff x="296117" y="2376907"/>
            <a:chExt cx="715672" cy="525668"/>
          </a:xfrm>
        </p:grpSpPr>
        <p:sp>
          <p:nvSpPr>
            <p:cNvPr id="3" name="Google Shape;3361;p29">
              <a:extLst>
                <a:ext uri="{FF2B5EF4-FFF2-40B4-BE49-F238E27FC236}">
                  <a16:creationId xmlns:a16="http://schemas.microsoft.com/office/drawing/2014/main" id="{039CC966-CDB1-46FB-7E91-CC6609D3D43D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362;p29">
              <a:extLst>
                <a:ext uri="{FF2B5EF4-FFF2-40B4-BE49-F238E27FC236}">
                  <a16:creationId xmlns:a16="http://schemas.microsoft.com/office/drawing/2014/main" id="{FDF9290C-3778-4FA5-B9CF-57F798A60E92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363;p29">
              <a:extLst>
                <a:ext uri="{FF2B5EF4-FFF2-40B4-BE49-F238E27FC236}">
                  <a16:creationId xmlns:a16="http://schemas.microsoft.com/office/drawing/2014/main" id="{F782E4D5-DAE3-A2A0-0C1B-4F653B1F9782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364;p29">
              <a:extLst>
                <a:ext uri="{FF2B5EF4-FFF2-40B4-BE49-F238E27FC236}">
                  <a16:creationId xmlns:a16="http://schemas.microsoft.com/office/drawing/2014/main" id="{5561E82D-8FD2-FADC-762A-7AA5C9922147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365;p29">
              <a:extLst>
                <a:ext uri="{FF2B5EF4-FFF2-40B4-BE49-F238E27FC236}">
                  <a16:creationId xmlns:a16="http://schemas.microsoft.com/office/drawing/2014/main" id="{45EABF8F-9C6E-D44E-C6B2-7D25F88AEDA2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366;p29">
              <a:extLst>
                <a:ext uri="{FF2B5EF4-FFF2-40B4-BE49-F238E27FC236}">
                  <a16:creationId xmlns:a16="http://schemas.microsoft.com/office/drawing/2014/main" id="{5E6613DF-8428-B6C7-D3CB-D06D88DB2024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367;p29">
              <a:extLst>
                <a:ext uri="{FF2B5EF4-FFF2-40B4-BE49-F238E27FC236}">
                  <a16:creationId xmlns:a16="http://schemas.microsoft.com/office/drawing/2014/main" id="{846331B5-7DEE-7D69-4B85-0DB2D9AA1D4B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68;p29">
              <a:extLst>
                <a:ext uri="{FF2B5EF4-FFF2-40B4-BE49-F238E27FC236}">
                  <a16:creationId xmlns:a16="http://schemas.microsoft.com/office/drawing/2014/main" id="{CAC7955E-7D5C-8ABE-2A97-BDFCD95E63B5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69;p29">
              <a:extLst>
                <a:ext uri="{FF2B5EF4-FFF2-40B4-BE49-F238E27FC236}">
                  <a16:creationId xmlns:a16="http://schemas.microsoft.com/office/drawing/2014/main" id="{121A480A-FDA9-C26A-B04C-5AB9409A212B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3375;p29">
            <a:extLst>
              <a:ext uri="{FF2B5EF4-FFF2-40B4-BE49-F238E27FC236}">
                <a16:creationId xmlns:a16="http://schemas.microsoft.com/office/drawing/2014/main" id="{26D8982A-533B-0095-2444-C3F26BF23A54}"/>
              </a:ext>
            </a:extLst>
          </p:cNvPr>
          <p:cNvGrpSpPr/>
          <p:nvPr/>
        </p:nvGrpSpPr>
        <p:grpSpPr>
          <a:xfrm>
            <a:off x="6172248" y="1958089"/>
            <a:ext cx="1646504" cy="2476224"/>
            <a:chOff x="8190598" y="3300947"/>
            <a:chExt cx="840782" cy="1264476"/>
          </a:xfrm>
        </p:grpSpPr>
        <p:sp>
          <p:nvSpPr>
            <p:cNvPr id="13" name="Google Shape;3376;p29">
              <a:extLst>
                <a:ext uri="{FF2B5EF4-FFF2-40B4-BE49-F238E27FC236}">
                  <a16:creationId xmlns:a16="http://schemas.microsoft.com/office/drawing/2014/main" id="{CA0D73AF-ED9B-D529-780C-3BCF49590196}"/>
                </a:ext>
              </a:extLst>
            </p:cNvPr>
            <p:cNvSpPr/>
            <p:nvPr/>
          </p:nvSpPr>
          <p:spPr>
            <a:xfrm>
              <a:off x="8487319" y="4206769"/>
              <a:ext cx="93740" cy="182366"/>
            </a:xfrm>
            <a:custGeom>
              <a:avLst/>
              <a:gdLst/>
              <a:ahLst/>
              <a:cxnLst/>
              <a:rect l="l" t="t" r="r" b="b"/>
              <a:pathLst>
                <a:path w="1173" h="2282" extrusionOk="0">
                  <a:moveTo>
                    <a:pt x="599" y="1"/>
                  </a:moveTo>
                  <a:lnTo>
                    <a:pt x="0" y="2121"/>
                  </a:lnTo>
                  <a:lnTo>
                    <a:pt x="586" y="2282"/>
                  </a:lnTo>
                  <a:lnTo>
                    <a:pt x="1173" y="16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77;p29">
              <a:extLst>
                <a:ext uri="{FF2B5EF4-FFF2-40B4-BE49-F238E27FC236}">
                  <a16:creationId xmlns:a16="http://schemas.microsoft.com/office/drawing/2014/main" id="{4E3DBB80-EC10-FBC5-778D-3A8CD66F37F1}"/>
                </a:ext>
              </a:extLst>
            </p:cNvPr>
            <p:cNvSpPr/>
            <p:nvPr/>
          </p:nvSpPr>
          <p:spPr>
            <a:xfrm>
              <a:off x="8528794" y="4206769"/>
              <a:ext cx="52264" cy="35163"/>
            </a:xfrm>
            <a:custGeom>
              <a:avLst/>
              <a:gdLst/>
              <a:ahLst/>
              <a:cxnLst/>
              <a:rect l="l" t="t" r="r" b="b"/>
              <a:pathLst>
                <a:path w="654" h="440" extrusionOk="0">
                  <a:moveTo>
                    <a:pt x="80" y="1"/>
                  </a:moveTo>
                  <a:lnTo>
                    <a:pt x="0" y="279"/>
                  </a:lnTo>
                  <a:lnTo>
                    <a:pt x="573" y="440"/>
                  </a:lnTo>
                  <a:lnTo>
                    <a:pt x="654" y="16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78;p29">
              <a:extLst>
                <a:ext uri="{FF2B5EF4-FFF2-40B4-BE49-F238E27FC236}">
                  <a16:creationId xmlns:a16="http://schemas.microsoft.com/office/drawing/2014/main" id="{2E8152B5-677D-AEF0-ADF8-AE87A43B7EB5}"/>
                </a:ext>
              </a:extLst>
            </p:cNvPr>
            <p:cNvSpPr/>
            <p:nvPr/>
          </p:nvSpPr>
          <p:spPr>
            <a:xfrm>
              <a:off x="8523360" y="4115908"/>
              <a:ext cx="91023" cy="114278"/>
            </a:xfrm>
            <a:custGeom>
              <a:avLst/>
              <a:gdLst/>
              <a:ahLst/>
              <a:cxnLst/>
              <a:rect l="l" t="t" r="r" b="b"/>
              <a:pathLst>
                <a:path w="1139" h="1430" extrusionOk="0">
                  <a:moveTo>
                    <a:pt x="337" y="0"/>
                  </a:moveTo>
                  <a:lnTo>
                    <a:pt x="1" y="1202"/>
                  </a:lnTo>
                  <a:lnTo>
                    <a:pt x="802" y="1429"/>
                  </a:lnTo>
                  <a:lnTo>
                    <a:pt x="1138" y="22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79;p29">
              <a:extLst>
                <a:ext uri="{FF2B5EF4-FFF2-40B4-BE49-F238E27FC236}">
                  <a16:creationId xmlns:a16="http://schemas.microsoft.com/office/drawing/2014/main" id="{194FFB65-51A9-0070-BF96-174C88B46975}"/>
                </a:ext>
              </a:extLst>
            </p:cNvPr>
            <p:cNvSpPr/>
            <p:nvPr/>
          </p:nvSpPr>
          <p:spPr>
            <a:xfrm>
              <a:off x="8295285" y="3714980"/>
              <a:ext cx="107885" cy="191077"/>
            </a:xfrm>
            <a:custGeom>
              <a:avLst/>
              <a:gdLst/>
              <a:ahLst/>
              <a:cxnLst/>
              <a:rect l="l" t="t" r="r" b="b"/>
              <a:pathLst>
                <a:path w="1350" h="2391" extrusionOk="0">
                  <a:moveTo>
                    <a:pt x="612" y="1"/>
                  </a:moveTo>
                  <a:lnTo>
                    <a:pt x="0" y="2189"/>
                  </a:lnTo>
                  <a:lnTo>
                    <a:pt x="747" y="2391"/>
                  </a:lnTo>
                  <a:lnTo>
                    <a:pt x="1349" y="199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380;p29">
              <a:extLst>
                <a:ext uri="{FF2B5EF4-FFF2-40B4-BE49-F238E27FC236}">
                  <a16:creationId xmlns:a16="http://schemas.microsoft.com/office/drawing/2014/main" id="{1AA0A495-5D5E-8F81-0E74-5157D566FCBA}"/>
                </a:ext>
              </a:extLst>
            </p:cNvPr>
            <p:cNvSpPr/>
            <p:nvPr/>
          </p:nvSpPr>
          <p:spPr>
            <a:xfrm>
              <a:off x="8259963" y="3676781"/>
              <a:ext cx="198509" cy="84870"/>
            </a:xfrm>
            <a:custGeom>
              <a:avLst/>
              <a:gdLst/>
              <a:ahLst/>
              <a:cxnLst/>
              <a:rect l="l" t="t" r="r" b="b"/>
              <a:pathLst>
                <a:path w="2484" h="1062" extrusionOk="0">
                  <a:moveTo>
                    <a:pt x="297" y="0"/>
                  </a:moveTo>
                  <a:cubicBezTo>
                    <a:pt x="179" y="0"/>
                    <a:pt x="74" y="76"/>
                    <a:pt x="42" y="197"/>
                  </a:cubicBezTo>
                  <a:cubicBezTo>
                    <a:pt x="0" y="331"/>
                    <a:pt x="93" y="479"/>
                    <a:pt x="228" y="517"/>
                  </a:cubicBezTo>
                  <a:lnTo>
                    <a:pt x="2124" y="1052"/>
                  </a:lnTo>
                  <a:cubicBezTo>
                    <a:pt x="2149" y="1059"/>
                    <a:pt x="2174" y="1062"/>
                    <a:pt x="2198" y="1062"/>
                  </a:cubicBezTo>
                  <a:cubicBezTo>
                    <a:pt x="2317" y="1062"/>
                    <a:pt x="2421" y="986"/>
                    <a:pt x="2445" y="866"/>
                  </a:cubicBezTo>
                  <a:cubicBezTo>
                    <a:pt x="2483" y="719"/>
                    <a:pt x="2403" y="572"/>
                    <a:pt x="2272" y="530"/>
                  </a:cubicBezTo>
                  <a:lnTo>
                    <a:pt x="375" y="11"/>
                  </a:lnTo>
                  <a:cubicBezTo>
                    <a:pt x="349" y="4"/>
                    <a:pt x="323" y="0"/>
                    <a:pt x="29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381;p29">
              <a:extLst>
                <a:ext uri="{FF2B5EF4-FFF2-40B4-BE49-F238E27FC236}">
                  <a16:creationId xmlns:a16="http://schemas.microsoft.com/office/drawing/2014/main" id="{A6670249-427F-039F-7CD8-4FC78E165FBD}"/>
                </a:ext>
              </a:extLst>
            </p:cNvPr>
            <p:cNvSpPr/>
            <p:nvPr/>
          </p:nvSpPr>
          <p:spPr>
            <a:xfrm>
              <a:off x="8465742" y="3921797"/>
              <a:ext cx="281700" cy="254609"/>
            </a:xfrm>
            <a:custGeom>
              <a:avLst/>
              <a:gdLst/>
              <a:ahLst/>
              <a:cxnLst/>
              <a:rect l="l" t="t" r="r" b="b"/>
              <a:pathLst>
                <a:path w="3525" h="3186" extrusionOk="0">
                  <a:moveTo>
                    <a:pt x="1776" y="0"/>
                  </a:moveTo>
                  <a:cubicBezTo>
                    <a:pt x="1077" y="0"/>
                    <a:pt x="429" y="460"/>
                    <a:pt x="228" y="1164"/>
                  </a:cubicBezTo>
                  <a:cubicBezTo>
                    <a:pt x="1" y="2016"/>
                    <a:pt x="498" y="2884"/>
                    <a:pt x="1337" y="3125"/>
                  </a:cubicBezTo>
                  <a:cubicBezTo>
                    <a:pt x="1481" y="3166"/>
                    <a:pt x="1626" y="3185"/>
                    <a:pt x="1769" y="3185"/>
                  </a:cubicBezTo>
                  <a:cubicBezTo>
                    <a:pt x="2462" y="3185"/>
                    <a:pt x="3101" y="2725"/>
                    <a:pt x="3301" y="2016"/>
                  </a:cubicBezTo>
                  <a:cubicBezTo>
                    <a:pt x="3525" y="1177"/>
                    <a:pt x="3032" y="296"/>
                    <a:pt x="2192" y="56"/>
                  </a:cubicBezTo>
                  <a:cubicBezTo>
                    <a:pt x="2053" y="18"/>
                    <a:pt x="1913" y="0"/>
                    <a:pt x="1776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382;p29">
              <a:extLst>
                <a:ext uri="{FF2B5EF4-FFF2-40B4-BE49-F238E27FC236}">
                  <a16:creationId xmlns:a16="http://schemas.microsoft.com/office/drawing/2014/main" id="{6EE5024E-C8D0-44CE-1CD5-F7E8301E4086}"/>
                </a:ext>
              </a:extLst>
            </p:cNvPr>
            <p:cNvSpPr/>
            <p:nvPr/>
          </p:nvSpPr>
          <p:spPr>
            <a:xfrm>
              <a:off x="8214093" y="4281249"/>
              <a:ext cx="59776" cy="100453"/>
            </a:xfrm>
            <a:custGeom>
              <a:avLst/>
              <a:gdLst/>
              <a:ahLst/>
              <a:cxnLst/>
              <a:rect l="l" t="t" r="r" b="b"/>
              <a:pathLst>
                <a:path w="748" h="1257" extrusionOk="0">
                  <a:moveTo>
                    <a:pt x="321" y="1"/>
                  </a:moveTo>
                  <a:lnTo>
                    <a:pt x="1" y="1135"/>
                  </a:lnTo>
                  <a:lnTo>
                    <a:pt x="427" y="1257"/>
                  </a:lnTo>
                  <a:lnTo>
                    <a:pt x="747" y="123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83;p29">
              <a:extLst>
                <a:ext uri="{FF2B5EF4-FFF2-40B4-BE49-F238E27FC236}">
                  <a16:creationId xmlns:a16="http://schemas.microsoft.com/office/drawing/2014/main" id="{F924773A-8BC7-1368-E91F-52D2D3E0A20D}"/>
                </a:ext>
              </a:extLst>
            </p:cNvPr>
            <p:cNvSpPr/>
            <p:nvPr/>
          </p:nvSpPr>
          <p:spPr>
            <a:xfrm>
              <a:off x="8190598" y="4352612"/>
              <a:ext cx="75839" cy="67848"/>
            </a:xfrm>
            <a:custGeom>
              <a:avLst/>
              <a:gdLst/>
              <a:ahLst/>
              <a:cxnLst/>
              <a:rect l="l" t="t" r="r" b="b"/>
              <a:pathLst>
                <a:path w="949" h="849" extrusionOk="0">
                  <a:moveTo>
                    <a:pt x="469" y="0"/>
                  </a:moveTo>
                  <a:cubicBezTo>
                    <a:pt x="286" y="0"/>
                    <a:pt x="123" y="122"/>
                    <a:pt x="67" y="309"/>
                  </a:cubicBezTo>
                  <a:cubicBezTo>
                    <a:pt x="0" y="537"/>
                    <a:pt x="135" y="764"/>
                    <a:pt x="362" y="831"/>
                  </a:cubicBezTo>
                  <a:cubicBezTo>
                    <a:pt x="402" y="843"/>
                    <a:pt x="442" y="849"/>
                    <a:pt x="481" y="849"/>
                  </a:cubicBezTo>
                  <a:cubicBezTo>
                    <a:pt x="664" y="849"/>
                    <a:pt x="828" y="724"/>
                    <a:pt x="881" y="537"/>
                  </a:cubicBezTo>
                  <a:cubicBezTo>
                    <a:pt x="948" y="309"/>
                    <a:pt x="817" y="82"/>
                    <a:pt x="590" y="18"/>
                  </a:cubicBezTo>
                  <a:cubicBezTo>
                    <a:pt x="549" y="6"/>
                    <a:pt x="509" y="0"/>
                    <a:pt x="469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384;p29">
              <a:extLst>
                <a:ext uri="{FF2B5EF4-FFF2-40B4-BE49-F238E27FC236}">
                  <a16:creationId xmlns:a16="http://schemas.microsoft.com/office/drawing/2014/main" id="{183278D3-9AC6-2DA5-7E84-EEE62FBDEE22}"/>
                </a:ext>
              </a:extLst>
            </p:cNvPr>
            <p:cNvSpPr/>
            <p:nvPr/>
          </p:nvSpPr>
          <p:spPr>
            <a:xfrm>
              <a:off x="8208739" y="4368355"/>
              <a:ext cx="39478" cy="35562"/>
            </a:xfrm>
            <a:custGeom>
              <a:avLst/>
              <a:gdLst/>
              <a:ahLst/>
              <a:cxnLst/>
              <a:rect l="l" t="t" r="r" b="b"/>
              <a:pathLst>
                <a:path w="494" h="445" extrusionOk="0">
                  <a:moveTo>
                    <a:pt x="256" y="1"/>
                  </a:moveTo>
                  <a:cubicBezTo>
                    <a:pt x="156" y="1"/>
                    <a:pt x="62" y="63"/>
                    <a:pt x="29" y="167"/>
                  </a:cubicBezTo>
                  <a:cubicBezTo>
                    <a:pt x="1" y="285"/>
                    <a:pt x="68" y="407"/>
                    <a:pt x="190" y="433"/>
                  </a:cubicBezTo>
                  <a:cubicBezTo>
                    <a:pt x="213" y="441"/>
                    <a:pt x="237" y="445"/>
                    <a:pt x="261" y="445"/>
                  </a:cubicBezTo>
                  <a:cubicBezTo>
                    <a:pt x="353" y="445"/>
                    <a:pt x="435" y="383"/>
                    <a:pt x="456" y="285"/>
                  </a:cubicBezTo>
                  <a:cubicBezTo>
                    <a:pt x="494" y="167"/>
                    <a:pt x="430" y="45"/>
                    <a:pt x="308" y="7"/>
                  </a:cubicBezTo>
                  <a:cubicBezTo>
                    <a:pt x="291" y="3"/>
                    <a:pt x="273" y="1"/>
                    <a:pt x="25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385;p29">
              <a:extLst>
                <a:ext uri="{FF2B5EF4-FFF2-40B4-BE49-F238E27FC236}">
                  <a16:creationId xmlns:a16="http://schemas.microsoft.com/office/drawing/2014/main" id="{1B7CAC7C-39C0-B9B6-E18C-1688AAE75886}"/>
                </a:ext>
              </a:extLst>
            </p:cNvPr>
            <p:cNvSpPr/>
            <p:nvPr/>
          </p:nvSpPr>
          <p:spPr>
            <a:xfrm>
              <a:off x="8230235" y="4281249"/>
              <a:ext cx="565399" cy="185722"/>
            </a:xfrm>
            <a:custGeom>
              <a:avLst/>
              <a:gdLst/>
              <a:ahLst/>
              <a:cxnLst/>
              <a:rect l="l" t="t" r="r" b="b"/>
              <a:pathLst>
                <a:path w="7075" h="2324" extrusionOk="0">
                  <a:moveTo>
                    <a:pt x="119" y="1"/>
                  </a:moveTo>
                  <a:lnTo>
                    <a:pt x="1" y="389"/>
                  </a:lnTo>
                  <a:lnTo>
                    <a:pt x="3483" y="1362"/>
                  </a:lnTo>
                  <a:lnTo>
                    <a:pt x="6968" y="2324"/>
                  </a:lnTo>
                  <a:lnTo>
                    <a:pt x="7074" y="1936"/>
                  </a:lnTo>
                  <a:lnTo>
                    <a:pt x="3589" y="975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386;p29">
              <a:extLst>
                <a:ext uri="{FF2B5EF4-FFF2-40B4-BE49-F238E27FC236}">
                  <a16:creationId xmlns:a16="http://schemas.microsoft.com/office/drawing/2014/main" id="{50901CDD-66E3-453D-F4E5-87DFA221590A}"/>
                </a:ext>
              </a:extLst>
            </p:cNvPr>
            <p:cNvSpPr/>
            <p:nvPr/>
          </p:nvSpPr>
          <p:spPr>
            <a:xfrm>
              <a:off x="8735851" y="4426452"/>
              <a:ext cx="59776" cy="100453"/>
            </a:xfrm>
            <a:custGeom>
              <a:avLst/>
              <a:gdLst/>
              <a:ahLst/>
              <a:cxnLst/>
              <a:rect l="l" t="t" r="r" b="b"/>
              <a:pathLst>
                <a:path w="748" h="1257" extrusionOk="0">
                  <a:moveTo>
                    <a:pt x="321" y="0"/>
                  </a:moveTo>
                  <a:lnTo>
                    <a:pt x="1" y="1134"/>
                  </a:lnTo>
                  <a:lnTo>
                    <a:pt x="440" y="1256"/>
                  </a:lnTo>
                  <a:lnTo>
                    <a:pt x="747" y="119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387;p29">
              <a:extLst>
                <a:ext uri="{FF2B5EF4-FFF2-40B4-BE49-F238E27FC236}">
                  <a16:creationId xmlns:a16="http://schemas.microsoft.com/office/drawing/2014/main" id="{0813C79F-BB7E-9D5A-358B-B3B0DA184787}"/>
                </a:ext>
              </a:extLst>
            </p:cNvPr>
            <p:cNvSpPr/>
            <p:nvPr/>
          </p:nvSpPr>
          <p:spPr>
            <a:xfrm>
              <a:off x="8713315" y="4497975"/>
              <a:ext cx="74880" cy="67448"/>
            </a:xfrm>
            <a:custGeom>
              <a:avLst/>
              <a:gdLst/>
              <a:ahLst/>
              <a:cxnLst/>
              <a:rect l="l" t="t" r="r" b="b"/>
              <a:pathLst>
                <a:path w="937" h="844" extrusionOk="0">
                  <a:moveTo>
                    <a:pt x="474" y="0"/>
                  </a:moveTo>
                  <a:cubicBezTo>
                    <a:pt x="292" y="0"/>
                    <a:pt x="112" y="115"/>
                    <a:pt x="55" y="307"/>
                  </a:cubicBezTo>
                  <a:cubicBezTo>
                    <a:pt x="1" y="534"/>
                    <a:pt x="135" y="774"/>
                    <a:pt x="347" y="826"/>
                  </a:cubicBezTo>
                  <a:cubicBezTo>
                    <a:pt x="387" y="838"/>
                    <a:pt x="428" y="843"/>
                    <a:pt x="468" y="843"/>
                  </a:cubicBezTo>
                  <a:cubicBezTo>
                    <a:pt x="654" y="843"/>
                    <a:pt x="826" y="721"/>
                    <a:pt x="882" y="534"/>
                  </a:cubicBezTo>
                  <a:cubicBezTo>
                    <a:pt x="936" y="307"/>
                    <a:pt x="802" y="79"/>
                    <a:pt x="574" y="12"/>
                  </a:cubicBezTo>
                  <a:cubicBezTo>
                    <a:pt x="541" y="4"/>
                    <a:pt x="508" y="0"/>
                    <a:pt x="474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388;p29">
              <a:extLst>
                <a:ext uri="{FF2B5EF4-FFF2-40B4-BE49-F238E27FC236}">
                  <a16:creationId xmlns:a16="http://schemas.microsoft.com/office/drawing/2014/main" id="{3A62AD81-8D96-B4B5-36AB-295B77A5E9A3}"/>
                </a:ext>
              </a:extLst>
            </p:cNvPr>
            <p:cNvSpPr/>
            <p:nvPr/>
          </p:nvSpPr>
          <p:spPr>
            <a:xfrm>
              <a:off x="8731536" y="4514118"/>
              <a:ext cx="38439" cy="35482"/>
            </a:xfrm>
            <a:custGeom>
              <a:avLst/>
              <a:gdLst/>
              <a:ahLst/>
              <a:cxnLst/>
              <a:rect l="l" t="t" r="r" b="b"/>
              <a:pathLst>
                <a:path w="481" h="444" extrusionOk="0">
                  <a:moveTo>
                    <a:pt x="233" y="1"/>
                  </a:moveTo>
                  <a:cubicBezTo>
                    <a:pt x="141" y="1"/>
                    <a:pt x="49" y="70"/>
                    <a:pt x="26" y="159"/>
                  </a:cubicBezTo>
                  <a:cubicBezTo>
                    <a:pt x="0" y="278"/>
                    <a:pt x="68" y="399"/>
                    <a:pt x="173" y="438"/>
                  </a:cubicBezTo>
                  <a:cubicBezTo>
                    <a:pt x="191" y="442"/>
                    <a:pt x="209" y="443"/>
                    <a:pt x="226" y="443"/>
                  </a:cubicBezTo>
                  <a:cubicBezTo>
                    <a:pt x="328" y="443"/>
                    <a:pt x="420" y="382"/>
                    <a:pt x="455" y="278"/>
                  </a:cubicBezTo>
                  <a:cubicBezTo>
                    <a:pt x="481" y="159"/>
                    <a:pt x="414" y="37"/>
                    <a:pt x="295" y="12"/>
                  </a:cubicBezTo>
                  <a:cubicBezTo>
                    <a:pt x="275" y="4"/>
                    <a:pt x="254" y="1"/>
                    <a:pt x="23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389;p29">
              <a:extLst>
                <a:ext uri="{FF2B5EF4-FFF2-40B4-BE49-F238E27FC236}">
                  <a16:creationId xmlns:a16="http://schemas.microsoft.com/office/drawing/2014/main" id="{3CCB730B-1384-7674-AFD6-4EE6EDEF6EEE}"/>
                </a:ext>
              </a:extLst>
            </p:cNvPr>
            <p:cNvSpPr/>
            <p:nvPr/>
          </p:nvSpPr>
          <p:spPr>
            <a:xfrm>
              <a:off x="8444565" y="4419500"/>
              <a:ext cx="90704" cy="78956"/>
            </a:xfrm>
            <a:custGeom>
              <a:avLst/>
              <a:gdLst/>
              <a:ahLst/>
              <a:cxnLst/>
              <a:rect l="l" t="t" r="r" b="b"/>
              <a:pathLst>
                <a:path w="1135" h="988" extrusionOk="0">
                  <a:moveTo>
                    <a:pt x="334" y="1"/>
                  </a:moveTo>
                  <a:cubicBezTo>
                    <a:pt x="247" y="1"/>
                    <a:pt x="169" y="51"/>
                    <a:pt x="147" y="142"/>
                  </a:cubicBezTo>
                  <a:lnTo>
                    <a:pt x="26" y="581"/>
                  </a:lnTo>
                  <a:cubicBezTo>
                    <a:pt x="0" y="686"/>
                    <a:pt x="55" y="795"/>
                    <a:pt x="160" y="821"/>
                  </a:cubicBezTo>
                  <a:lnTo>
                    <a:pt x="734" y="981"/>
                  </a:lnTo>
                  <a:cubicBezTo>
                    <a:pt x="752" y="986"/>
                    <a:pt x="771" y="988"/>
                    <a:pt x="789" y="988"/>
                  </a:cubicBezTo>
                  <a:cubicBezTo>
                    <a:pt x="876" y="988"/>
                    <a:pt x="953" y="937"/>
                    <a:pt x="974" y="847"/>
                  </a:cubicBezTo>
                  <a:lnTo>
                    <a:pt x="1096" y="408"/>
                  </a:lnTo>
                  <a:cubicBezTo>
                    <a:pt x="1134" y="302"/>
                    <a:pt x="1067" y="193"/>
                    <a:pt x="961" y="167"/>
                  </a:cubicBezTo>
                  <a:lnTo>
                    <a:pt x="388" y="7"/>
                  </a:lnTo>
                  <a:cubicBezTo>
                    <a:pt x="370" y="3"/>
                    <a:pt x="352" y="1"/>
                    <a:pt x="334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390;p29">
              <a:extLst>
                <a:ext uri="{FF2B5EF4-FFF2-40B4-BE49-F238E27FC236}">
                  <a16:creationId xmlns:a16="http://schemas.microsoft.com/office/drawing/2014/main" id="{B4E549AB-4C7C-8376-337F-437FD369F949}"/>
                </a:ext>
              </a:extLst>
            </p:cNvPr>
            <p:cNvSpPr/>
            <p:nvPr/>
          </p:nvSpPr>
          <p:spPr>
            <a:xfrm>
              <a:off x="8465742" y="4422057"/>
              <a:ext cx="49308" cy="73841"/>
            </a:xfrm>
            <a:custGeom>
              <a:avLst/>
              <a:gdLst/>
              <a:ahLst/>
              <a:cxnLst/>
              <a:rect l="l" t="t" r="r" b="b"/>
              <a:pathLst>
                <a:path w="617" h="924" extrusionOk="0">
                  <a:moveTo>
                    <a:pt x="228" y="1"/>
                  </a:moveTo>
                  <a:lnTo>
                    <a:pt x="1" y="815"/>
                  </a:lnTo>
                  <a:lnTo>
                    <a:pt x="389" y="924"/>
                  </a:lnTo>
                  <a:lnTo>
                    <a:pt x="616" y="110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91;p29">
              <a:extLst>
                <a:ext uri="{FF2B5EF4-FFF2-40B4-BE49-F238E27FC236}">
                  <a16:creationId xmlns:a16="http://schemas.microsoft.com/office/drawing/2014/main" id="{743ADFA9-168C-5A95-B59B-EC5AD115E156}"/>
                </a:ext>
              </a:extLst>
            </p:cNvPr>
            <p:cNvSpPr/>
            <p:nvPr/>
          </p:nvSpPr>
          <p:spPr>
            <a:xfrm>
              <a:off x="8475491" y="4376267"/>
              <a:ext cx="58738" cy="56660"/>
            </a:xfrm>
            <a:custGeom>
              <a:avLst/>
              <a:gdLst/>
              <a:ahLst/>
              <a:cxnLst/>
              <a:rect l="l" t="t" r="r" b="b"/>
              <a:pathLst>
                <a:path w="735" h="709" extrusionOk="0">
                  <a:moveTo>
                    <a:pt x="148" y="0"/>
                  </a:moveTo>
                  <a:lnTo>
                    <a:pt x="1" y="548"/>
                  </a:lnTo>
                  <a:lnTo>
                    <a:pt x="574" y="708"/>
                  </a:lnTo>
                  <a:lnTo>
                    <a:pt x="734" y="16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92;p29">
              <a:extLst>
                <a:ext uri="{FF2B5EF4-FFF2-40B4-BE49-F238E27FC236}">
                  <a16:creationId xmlns:a16="http://schemas.microsoft.com/office/drawing/2014/main" id="{4EFCD764-2C0E-8E9A-3C24-50F91FEEA5AB}"/>
                </a:ext>
              </a:extLst>
            </p:cNvPr>
            <p:cNvSpPr/>
            <p:nvPr/>
          </p:nvSpPr>
          <p:spPr>
            <a:xfrm>
              <a:off x="8457351" y="3300947"/>
              <a:ext cx="574029" cy="740572"/>
            </a:xfrm>
            <a:custGeom>
              <a:avLst/>
              <a:gdLst/>
              <a:ahLst/>
              <a:cxnLst/>
              <a:rect l="l" t="t" r="r" b="b"/>
              <a:pathLst>
                <a:path w="7183" h="9267" extrusionOk="0">
                  <a:moveTo>
                    <a:pt x="4403" y="1171"/>
                  </a:moveTo>
                  <a:cubicBezTo>
                    <a:pt x="4422" y="1171"/>
                    <a:pt x="4441" y="1173"/>
                    <a:pt x="4460" y="1177"/>
                  </a:cubicBezTo>
                  <a:lnTo>
                    <a:pt x="5808" y="1565"/>
                  </a:lnTo>
                  <a:cubicBezTo>
                    <a:pt x="5927" y="1591"/>
                    <a:pt x="5994" y="1709"/>
                    <a:pt x="5952" y="1818"/>
                  </a:cubicBezTo>
                  <a:cubicBezTo>
                    <a:pt x="5930" y="1920"/>
                    <a:pt x="5840" y="1984"/>
                    <a:pt x="5746" y="1984"/>
                  </a:cubicBezTo>
                  <a:cubicBezTo>
                    <a:pt x="5731" y="1984"/>
                    <a:pt x="5715" y="1982"/>
                    <a:pt x="5699" y="1978"/>
                  </a:cubicBezTo>
                  <a:lnTo>
                    <a:pt x="4338" y="1591"/>
                  </a:lnTo>
                  <a:cubicBezTo>
                    <a:pt x="4232" y="1565"/>
                    <a:pt x="4165" y="1443"/>
                    <a:pt x="4190" y="1337"/>
                  </a:cubicBezTo>
                  <a:cubicBezTo>
                    <a:pt x="4215" y="1235"/>
                    <a:pt x="4303" y="1171"/>
                    <a:pt x="4403" y="1171"/>
                  </a:cubicBezTo>
                  <a:close/>
                  <a:moveTo>
                    <a:pt x="4494" y="0"/>
                  </a:moveTo>
                  <a:cubicBezTo>
                    <a:pt x="4330" y="0"/>
                    <a:pt x="4172" y="90"/>
                    <a:pt x="4085" y="216"/>
                  </a:cubicBezTo>
                  <a:lnTo>
                    <a:pt x="3351" y="1325"/>
                  </a:lnTo>
                  <a:lnTo>
                    <a:pt x="1964" y="2270"/>
                  </a:lnTo>
                  <a:cubicBezTo>
                    <a:pt x="1804" y="2366"/>
                    <a:pt x="1724" y="2552"/>
                    <a:pt x="1762" y="2737"/>
                  </a:cubicBezTo>
                  <a:cubicBezTo>
                    <a:pt x="1804" y="2978"/>
                    <a:pt x="1842" y="3378"/>
                    <a:pt x="1775" y="3888"/>
                  </a:cubicBezTo>
                  <a:cubicBezTo>
                    <a:pt x="1656" y="4781"/>
                    <a:pt x="506" y="5355"/>
                    <a:pt x="253" y="6249"/>
                  </a:cubicBezTo>
                  <a:cubicBezTo>
                    <a:pt x="0" y="7155"/>
                    <a:pt x="827" y="7943"/>
                    <a:pt x="827" y="7943"/>
                  </a:cubicBezTo>
                  <a:lnTo>
                    <a:pt x="5526" y="9266"/>
                  </a:lnTo>
                  <a:cubicBezTo>
                    <a:pt x="5526" y="9266"/>
                    <a:pt x="6715" y="4980"/>
                    <a:pt x="6955" y="4112"/>
                  </a:cubicBezTo>
                  <a:cubicBezTo>
                    <a:pt x="7183" y="3311"/>
                    <a:pt x="6955" y="2257"/>
                    <a:pt x="6689" y="950"/>
                  </a:cubicBezTo>
                  <a:cubicBezTo>
                    <a:pt x="6648" y="735"/>
                    <a:pt x="6529" y="549"/>
                    <a:pt x="6340" y="457"/>
                  </a:cubicBezTo>
                  <a:cubicBezTo>
                    <a:pt x="5767" y="123"/>
                    <a:pt x="4953" y="27"/>
                    <a:pt x="4527" y="2"/>
                  </a:cubicBezTo>
                  <a:cubicBezTo>
                    <a:pt x="4516" y="1"/>
                    <a:pt x="4505" y="0"/>
                    <a:pt x="449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93;p29">
              <a:extLst>
                <a:ext uri="{FF2B5EF4-FFF2-40B4-BE49-F238E27FC236}">
                  <a16:creationId xmlns:a16="http://schemas.microsoft.com/office/drawing/2014/main" id="{161C0E70-4FB6-E846-702E-5E77D7A91262}"/>
                </a:ext>
              </a:extLst>
            </p:cNvPr>
            <p:cNvSpPr/>
            <p:nvPr/>
          </p:nvSpPr>
          <p:spPr>
            <a:xfrm>
              <a:off x="8557723" y="3543246"/>
              <a:ext cx="359458" cy="486443"/>
            </a:xfrm>
            <a:custGeom>
              <a:avLst/>
              <a:gdLst/>
              <a:ahLst/>
              <a:cxnLst/>
              <a:rect l="l" t="t" r="r" b="b"/>
              <a:pathLst>
                <a:path w="4498" h="6087" extrusionOk="0">
                  <a:moveTo>
                    <a:pt x="1961" y="0"/>
                  </a:moveTo>
                  <a:cubicBezTo>
                    <a:pt x="1961" y="0"/>
                    <a:pt x="0" y="3537"/>
                    <a:pt x="211" y="5312"/>
                  </a:cubicBezTo>
                  <a:lnTo>
                    <a:pt x="3002" y="6087"/>
                  </a:lnTo>
                  <a:lnTo>
                    <a:pt x="4498" y="708"/>
                  </a:lnTo>
                  <a:lnTo>
                    <a:pt x="1961" y="0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94;p29">
              <a:extLst>
                <a:ext uri="{FF2B5EF4-FFF2-40B4-BE49-F238E27FC236}">
                  <a16:creationId xmlns:a16="http://schemas.microsoft.com/office/drawing/2014/main" id="{3CE16CAE-4493-0057-1D83-F8099024D2BA}"/>
                </a:ext>
              </a:extLst>
            </p:cNvPr>
            <p:cNvSpPr/>
            <p:nvPr/>
          </p:nvSpPr>
          <p:spPr>
            <a:xfrm>
              <a:off x="8755030" y="4017853"/>
              <a:ext cx="144007" cy="128184"/>
            </a:xfrm>
            <a:custGeom>
              <a:avLst/>
              <a:gdLst/>
              <a:ahLst/>
              <a:cxnLst/>
              <a:rect l="l" t="t" r="r" b="b"/>
              <a:pathLst>
                <a:path w="1802" h="1604" extrusionOk="0">
                  <a:moveTo>
                    <a:pt x="773" y="1"/>
                  </a:moveTo>
                  <a:lnTo>
                    <a:pt x="1" y="1362"/>
                  </a:lnTo>
                  <a:lnTo>
                    <a:pt x="747" y="1577"/>
                  </a:lnTo>
                  <a:cubicBezTo>
                    <a:pt x="807" y="1595"/>
                    <a:pt x="868" y="1604"/>
                    <a:pt x="928" y="1604"/>
                  </a:cubicBezTo>
                  <a:cubicBezTo>
                    <a:pt x="1215" y="1604"/>
                    <a:pt x="1487" y="1406"/>
                    <a:pt x="1574" y="1109"/>
                  </a:cubicBezTo>
                  <a:lnTo>
                    <a:pt x="1801" y="295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95;p29">
              <a:extLst>
                <a:ext uri="{FF2B5EF4-FFF2-40B4-BE49-F238E27FC236}">
                  <a16:creationId xmlns:a16="http://schemas.microsoft.com/office/drawing/2014/main" id="{EBB00B55-940A-C210-F431-66577586B023}"/>
                </a:ext>
              </a:extLst>
            </p:cNvPr>
            <p:cNvSpPr/>
            <p:nvPr/>
          </p:nvSpPr>
          <p:spPr>
            <a:xfrm>
              <a:off x="8243022" y="3840285"/>
              <a:ext cx="251732" cy="155355"/>
            </a:xfrm>
            <a:custGeom>
              <a:avLst/>
              <a:gdLst/>
              <a:ahLst/>
              <a:cxnLst/>
              <a:rect l="l" t="t" r="r" b="b"/>
              <a:pathLst>
                <a:path w="3150" h="1944" extrusionOk="0">
                  <a:moveTo>
                    <a:pt x="1262" y="0"/>
                  </a:moveTo>
                  <a:cubicBezTo>
                    <a:pt x="1220" y="0"/>
                    <a:pt x="1178" y="2"/>
                    <a:pt x="1135" y="6"/>
                  </a:cubicBezTo>
                  <a:cubicBezTo>
                    <a:pt x="1" y="102"/>
                    <a:pt x="481" y="1944"/>
                    <a:pt x="481" y="1944"/>
                  </a:cubicBezTo>
                  <a:lnTo>
                    <a:pt x="3150" y="1101"/>
                  </a:lnTo>
                  <a:cubicBezTo>
                    <a:pt x="3150" y="1101"/>
                    <a:pt x="2334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96;p29">
              <a:extLst>
                <a:ext uri="{FF2B5EF4-FFF2-40B4-BE49-F238E27FC236}">
                  <a16:creationId xmlns:a16="http://schemas.microsoft.com/office/drawing/2014/main" id="{32EADF1A-DAA1-FE60-A8FB-B66E31428613}"/>
                </a:ext>
              </a:extLst>
            </p:cNvPr>
            <p:cNvSpPr/>
            <p:nvPr/>
          </p:nvSpPr>
          <p:spPr>
            <a:xfrm>
              <a:off x="8281460" y="3905575"/>
              <a:ext cx="419154" cy="171018"/>
            </a:xfrm>
            <a:custGeom>
              <a:avLst/>
              <a:gdLst/>
              <a:ahLst/>
              <a:cxnLst/>
              <a:rect l="l" t="t" r="r" b="b"/>
              <a:pathLst>
                <a:path w="5245" h="2140" extrusionOk="0">
                  <a:moveTo>
                    <a:pt x="1464" y="0"/>
                  </a:moveTo>
                  <a:cubicBezTo>
                    <a:pt x="806" y="0"/>
                    <a:pt x="202" y="445"/>
                    <a:pt x="13" y="1111"/>
                  </a:cubicBezTo>
                  <a:lnTo>
                    <a:pt x="0" y="1127"/>
                  </a:lnTo>
                  <a:lnTo>
                    <a:pt x="3656" y="2139"/>
                  </a:lnTo>
                  <a:cubicBezTo>
                    <a:pt x="3656" y="2139"/>
                    <a:pt x="4438" y="1000"/>
                    <a:pt x="5163" y="1000"/>
                  </a:cubicBezTo>
                  <a:cubicBezTo>
                    <a:pt x="5190" y="1000"/>
                    <a:pt x="5217" y="1002"/>
                    <a:pt x="5245" y="1005"/>
                  </a:cubicBezTo>
                  <a:cubicBezTo>
                    <a:pt x="3310" y="457"/>
                    <a:pt x="3028" y="377"/>
                    <a:pt x="3028" y="377"/>
                  </a:cubicBezTo>
                  <a:lnTo>
                    <a:pt x="1868" y="57"/>
                  </a:lnTo>
                  <a:cubicBezTo>
                    <a:pt x="1733" y="19"/>
                    <a:pt x="1598" y="0"/>
                    <a:pt x="1464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397;p29">
              <a:extLst>
                <a:ext uri="{FF2B5EF4-FFF2-40B4-BE49-F238E27FC236}">
                  <a16:creationId xmlns:a16="http://schemas.microsoft.com/office/drawing/2014/main" id="{20AF6E04-6E8E-26C5-078E-3E53FD0C9FBD}"/>
                </a:ext>
              </a:extLst>
            </p:cNvPr>
            <p:cNvSpPr/>
            <p:nvPr/>
          </p:nvSpPr>
          <p:spPr>
            <a:xfrm>
              <a:off x="8457351" y="3519671"/>
              <a:ext cx="174934" cy="423550"/>
            </a:xfrm>
            <a:custGeom>
              <a:avLst/>
              <a:gdLst/>
              <a:ahLst/>
              <a:cxnLst/>
              <a:rect l="l" t="t" r="r" b="b"/>
              <a:pathLst>
                <a:path w="2189" h="5300" extrusionOk="0">
                  <a:moveTo>
                    <a:pt x="1762" y="0"/>
                  </a:moveTo>
                  <a:cubicBezTo>
                    <a:pt x="1804" y="241"/>
                    <a:pt x="1842" y="641"/>
                    <a:pt x="1775" y="1151"/>
                  </a:cubicBezTo>
                  <a:cubicBezTo>
                    <a:pt x="1656" y="2044"/>
                    <a:pt x="506" y="2618"/>
                    <a:pt x="253" y="3512"/>
                  </a:cubicBezTo>
                  <a:cubicBezTo>
                    <a:pt x="0" y="4418"/>
                    <a:pt x="827" y="5206"/>
                    <a:pt x="827" y="5206"/>
                  </a:cubicBezTo>
                  <a:lnTo>
                    <a:pt x="1163" y="5299"/>
                  </a:lnTo>
                  <a:cubicBezTo>
                    <a:pt x="881" y="4979"/>
                    <a:pt x="548" y="4405"/>
                    <a:pt x="734" y="3633"/>
                  </a:cubicBezTo>
                  <a:cubicBezTo>
                    <a:pt x="961" y="2871"/>
                    <a:pt x="1467" y="2483"/>
                    <a:pt x="1829" y="2031"/>
                  </a:cubicBezTo>
                  <a:cubicBezTo>
                    <a:pt x="2188" y="1577"/>
                    <a:pt x="2044" y="334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98;p29">
              <a:extLst>
                <a:ext uri="{FF2B5EF4-FFF2-40B4-BE49-F238E27FC236}">
                  <a16:creationId xmlns:a16="http://schemas.microsoft.com/office/drawing/2014/main" id="{EE01120E-F098-80EE-AA30-865CBCA6D2E6}"/>
                </a:ext>
              </a:extLst>
            </p:cNvPr>
            <p:cNvSpPr/>
            <p:nvPr/>
          </p:nvSpPr>
          <p:spPr>
            <a:xfrm>
              <a:off x="8758147" y="3599825"/>
              <a:ext cx="159031" cy="429863"/>
            </a:xfrm>
            <a:custGeom>
              <a:avLst/>
              <a:gdLst/>
              <a:ahLst/>
              <a:cxnLst/>
              <a:rect l="l" t="t" r="r" b="b"/>
              <a:pathLst>
                <a:path w="1990" h="5379" extrusionOk="0">
                  <a:moveTo>
                    <a:pt x="1990" y="0"/>
                  </a:moveTo>
                  <a:cubicBezTo>
                    <a:pt x="1990" y="1"/>
                    <a:pt x="401" y="2630"/>
                    <a:pt x="0" y="5244"/>
                  </a:cubicBezTo>
                  <a:lnTo>
                    <a:pt x="494" y="5379"/>
                  </a:lnTo>
                  <a:lnTo>
                    <a:pt x="1990" y="0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99;p29">
              <a:extLst>
                <a:ext uri="{FF2B5EF4-FFF2-40B4-BE49-F238E27FC236}">
                  <a16:creationId xmlns:a16="http://schemas.microsoft.com/office/drawing/2014/main" id="{8C5BA296-4B62-E27C-20AE-3FD764FC0B3E}"/>
                </a:ext>
              </a:extLst>
            </p:cNvPr>
            <p:cNvSpPr/>
            <p:nvPr/>
          </p:nvSpPr>
          <p:spPr>
            <a:xfrm>
              <a:off x="8644989" y="3432405"/>
              <a:ext cx="374642" cy="205861"/>
            </a:xfrm>
            <a:custGeom>
              <a:avLst/>
              <a:gdLst/>
              <a:ahLst/>
              <a:cxnLst/>
              <a:rect l="l" t="t" r="r" b="b"/>
              <a:pathLst>
                <a:path w="4688" h="2576" extrusionOk="0">
                  <a:moveTo>
                    <a:pt x="523" y="0"/>
                  </a:moveTo>
                  <a:lnTo>
                    <a:pt x="0" y="359"/>
                  </a:lnTo>
                  <a:cubicBezTo>
                    <a:pt x="189" y="827"/>
                    <a:pt x="548" y="1695"/>
                    <a:pt x="628" y="1826"/>
                  </a:cubicBezTo>
                  <a:cubicBezTo>
                    <a:pt x="737" y="2015"/>
                    <a:pt x="3271" y="2576"/>
                    <a:pt x="3271" y="2576"/>
                  </a:cubicBezTo>
                  <a:cubicBezTo>
                    <a:pt x="3271" y="2576"/>
                    <a:pt x="3866" y="1401"/>
                    <a:pt x="4525" y="1401"/>
                  </a:cubicBezTo>
                  <a:cubicBezTo>
                    <a:pt x="4579" y="1401"/>
                    <a:pt x="4633" y="1409"/>
                    <a:pt x="4687" y="1426"/>
                  </a:cubicBezTo>
                  <a:cubicBezTo>
                    <a:pt x="4674" y="1227"/>
                    <a:pt x="4662" y="1025"/>
                    <a:pt x="4620" y="801"/>
                  </a:cubicBezTo>
                  <a:cubicBezTo>
                    <a:pt x="4620" y="814"/>
                    <a:pt x="3672" y="1105"/>
                    <a:pt x="3431" y="1788"/>
                  </a:cubicBezTo>
                  <a:lnTo>
                    <a:pt x="990" y="1105"/>
                  </a:lnTo>
                  <a:cubicBezTo>
                    <a:pt x="990" y="1105"/>
                    <a:pt x="603" y="772"/>
                    <a:pt x="5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00;p29">
              <a:extLst>
                <a:ext uri="{FF2B5EF4-FFF2-40B4-BE49-F238E27FC236}">
                  <a16:creationId xmlns:a16="http://schemas.microsoft.com/office/drawing/2014/main" id="{035B3EA3-FAEA-6FEA-24EA-590BA221D39C}"/>
                </a:ext>
              </a:extLst>
            </p:cNvPr>
            <p:cNvSpPr/>
            <p:nvPr/>
          </p:nvSpPr>
          <p:spPr>
            <a:xfrm>
              <a:off x="8816804" y="3321245"/>
              <a:ext cx="214572" cy="720274"/>
            </a:xfrm>
            <a:custGeom>
              <a:avLst/>
              <a:gdLst/>
              <a:ahLst/>
              <a:cxnLst/>
              <a:rect l="l" t="t" r="r" b="b"/>
              <a:pathLst>
                <a:path w="2685" h="9013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602" y="122"/>
                    <a:pt x="1855" y="414"/>
                    <a:pt x="1871" y="1071"/>
                  </a:cubicBezTo>
                  <a:cubicBezTo>
                    <a:pt x="1897" y="2243"/>
                    <a:pt x="2255" y="3714"/>
                    <a:pt x="1695" y="4380"/>
                  </a:cubicBezTo>
                  <a:cubicBezTo>
                    <a:pt x="1134" y="5046"/>
                    <a:pt x="215" y="7971"/>
                    <a:pt x="0" y="8718"/>
                  </a:cubicBezTo>
                  <a:lnTo>
                    <a:pt x="1028" y="9012"/>
                  </a:lnTo>
                  <a:cubicBezTo>
                    <a:pt x="1028" y="9012"/>
                    <a:pt x="2217" y="4726"/>
                    <a:pt x="2457" y="3858"/>
                  </a:cubicBezTo>
                  <a:cubicBezTo>
                    <a:pt x="2685" y="3057"/>
                    <a:pt x="2457" y="2003"/>
                    <a:pt x="2191" y="696"/>
                  </a:cubicBezTo>
                  <a:cubicBezTo>
                    <a:pt x="2150" y="481"/>
                    <a:pt x="2031" y="295"/>
                    <a:pt x="1842" y="203"/>
                  </a:cubicBezTo>
                  <a:cubicBezTo>
                    <a:pt x="1695" y="122"/>
                    <a:pt x="1551" y="55"/>
                    <a:pt x="1390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01;p29">
              <a:extLst>
                <a:ext uri="{FF2B5EF4-FFF2-40B4-BE49-F238E27FC236}">
                  <a16:creationId xmlns:a16="http://schemas.microsoft.com/office/drawing/2014/main" id="{4F21AC17-C5CA-C467-3415-E4804D2E5D92}"/>
                </a:ext>
              </a:extLst>
            </p:cNvPr>
            <p:cNvSpPr/>
            <p:nvPr/>
          </p:nvSpPr>
          <p:spPr>
            <a:xfrm>
              <a:off x="8573546" y="3970704"/>
              <a:ext cx="275627" cy="166783"/>
            </a:xfrm>
            <a:custGeom>
              <a:avLst/>
              <a:gdLst/>
              <a:ahLst/>
              <a:cxnLst/>
              <a:rect l="l" t="t" r="r" b="b"/>
              <a:pathLst>
                <a:path w="3449" h="2087" extrusionOk="0">
                  <a:moveTo>
                    <a:pt x="1900" y="1"/>
                  </a:moveTo>
                  <a:cubicBezTo>
                    <a:pt x="659" y="1"/>
                    <a:pt x="1" y="1324"/>
                    <a:pt x="1" y="1324"/>
                  </a:cubicBezTo>
                  <a:lnTo>
                    <a:pt x="2736" y="2087"/>
                  </a:lnTo>
                  <a:lnTo>
                    <a:pt x="3393" y="616"/>
                  </a:lnTo>
                  <a:cubicBezTo>
                    <a:pt x="3393" y="616"/>
                    <a:pt x="3432" y="640"/>
                    <a:pt x="3439" y="640"/>
                  </a:cubicBezTo>
                  <a:cubicBezTo>
                    <a:pt x="3449" y="640"/>
                    <a:pt x="3395" y="594"/>
                    <a:pt x="3086" y="376"/>
                  </a:cubicBezTo>
                  <a:cubicBezTo>
                    <a:pt x="2645" y="106"/>
                    <a:pt x="2249" y="1"/>
                    <a:pt x="19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02;p29">
              <a:extLst>
                <a:ext uri="{FF2B5EF4-FFF2-40B4-BE49-F238E27FC236}">
                  <a16:creationId xmlns:a16="http://schemas.microsoft.com/office/drawing/2014/main" id="{D102E484-5B15-7A08-866E-704231F68CE6}"/>
                </a:ext>
              </a:extLst>
            </p:cNvPr>
            <p:cNvSpPr/>
            <p:nvPr/>
          </p:nvSpPr>
          <p:spPr>
            <a:xfrm>
              <a:off x="8755030" y="3850434"/>
              <a:ext cx="135536" cy="293448"/>
            </a:xfrm>
            <a:custGeom>
              <a:avLst/>
              <a:gdLst/>
              <a:ahLst/>
              <a:cxnLst/>
              <a:rect l="l" t="t" r="r" b="b"/>
              <a:pathLst>
                <a:path w="1696" h="3672" extrusionOk="0">
                  <a:moveTo>
                    <a:pt x="962" y="0"/>
                  </a:moveTo>
                  <a:lnTo>
                    <a:pt x="1" y="3457"/>
                  </a:lnTo>
                  <a:lnTo>
                    <a:pt x="735" y="3672"/>
                  </a:lnTo>
                  <a:lnTo>
                    <a:pt x="1696" y="215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03;p29">
              <a:extLst>
                <a:ext uri="{FF2B5EF4-FFF2-40B4-BE49-F238E27FC236}">
                  <a16:creationId xmlns:a16="http://schemas.microsoft.com/office/drawing/2014/main" id="{1355B621-DC77-4EB0-497B-51B8BAF5E539}"/>
                </a:ext>
              </a:extLst>
            </p:cNvPr>
            <p:cNvSpPr/>
            <p:nvPr/>
          </p:nvSpPr>
          <p:spPr>
            <a:xfrm>
              <a:off x="8657775" y="4127655"/>
              <a:ext cx="174215" cy="58738"/>
            </a:xfrm>
            <a:custGeom>
              <a:avLst/>
              <a:gdLst/>
              <a:ahLst/>
              <a:cxnLst/>
              <a:rect l="l" t="t" r="r" b="b"/>
              <a:pathLst>
                <a:path w="2180" h="735" extrusionOk="0">
                  <a:moveTo>
                    <a:pt x="42" y="1"/>
                  </a:moveTo>
                  <a:lnTo>
                    <a:pt x="1" y="135"/>
                  </a:lnTo>
                  <a:lnTo>
                    <a:pt x="2137" y="734"/>
                  </a:lnTo>
                  <a:lnTo>
                    <a:pt x="2179" y="590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04;p29">
              <a:extLst>
                <a:ext uri="{FF2B5EF4-FFF2-40B4-BE49-F238E27FC236}">
                  <a16:creationId xmlns:a16="http://schemas.microsoft.com/office/drawing/2014/main" id="{4A63E0DD-AF40-0135-AB29-A1B89B71A4D6}"/>
                </a:ext>
              </a:extLst>
            </p:cNvPr>
            <p:cNvSpPr/>
            <p:nvPr/>
          </p:nvSpPr>
          <p:spPr>
            <a:xfrm>
              <a:off x="8776287" y="4156024"/>
              <a:ext cx="73602" cy="38519"/>
            </a:xfrm>
            <a:custGeom>
              <a:avLst/>
              <a:gdLst/>
              <a:ahLst/>
              <a:cxnLst/>
              <a:rect l="l" t="t" r="r" b="b"/>
              <a:pathLst>
                <a:path w="921" h="482" extrusionOk="0">
                  <a:moveTo>
                    <a:pt x="183" y="0"/>
                  </a:moveTo>
                  <a:cubicBezTo>
                    <a:pt x="116" y="0"/>
                    <a:pt x="50" y="48"/>
                    <a:pt x="27" y="114"/>
                  </a:cubicBezTo>
                  <a:cubicBezTo>
                    <a:pt x="1" y="206"/>
                    <a:pt x="55" y="299"/>
                    <a:pt x="148" y="328"/>
                  </a:cubicBezTo>
                  <a:lnTo>
                    <a:pt x="680" y="476"/>
                  </a:lnTo>
                  <a:cubicBezTo>
                    <a:pt x="696" y="480"/>
                    <a:pt x="713" y="482"/>
                    <a:pt x="728" y="482"/>
                  </a:cubicBezTo>
                  <a:cubicBezTo>
                    <a:pt x="806" y="482"/>
                    <a:pt x="873" y="433"/>
                    <a:pt x="895" y="367"/>
                  </a:cubicBezTo>
                  <a:cubicBezTo>
                    <a:pt x="920" y="274"/>
                    <a:pt x="869" y="181"/>
                    <a:pt x="776" y="155"/>
                  </a:cubicBezTo>
                  <a:lnTo>
                    <a:pt x="228" y="8"/>
                  </a:lnTo>
                  <a:cubicBezTo>
                    <a:pt x="214" y="3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05;p29">
              <a:extLst>
                <a:ext uri="{FF2B5EF4-FFF2-40B4-BE49-F238E27FC236}">
                  <a16:creationId xmlns:a16="http://schemas.microsoft.com/office/drawing/2014/main" id="{8A47A998-EB8B-3C34-3E78-8586567229EA}"/>
                </a:ext>
              </a:extLst>
            </p:cNvPr>
            <p:cNvSpPr/>
            <p:nvPr/>
          </p:nvSpPr>
          <p:spPr>
            <a:xfrm>
              <a:off x="8694136" y="3622920"/>
              <a:ext cx="151679" cy="56020"/>
            </a:xfrm>
            <a:custGeom>
              <a:avLst/>
              <a:gdLst/>
              <a:ahLst/>
              <a:cxnLst/>
              <a:rect l="l" t="t" r="r" b="b"/>
              <a:pathLst>
                <a:path w="1898" h="701" extrusionOk="0">
                  <a:moveTo>
                    <a:pt x="141" y="0"/>
                  </a:moveTo>
                  <a:cubicBezTo>
                    <a:pt x="91" y="0"/>
                    <a:pt x="39" y="40"/>
                    <a:pt x="13" y="99"/>
                  </a:cubicBezTo>
                  <a:cubicBezTo>
                    <a:pt x="1" y="150"/>
                    <a:pt x="42" y="230"/>
                    <a:pt x="106" y="243"/>
                  </a:cubicBezTo>
                  <a:lnTo>
                    <a:pt x="1724" y="698"/>
                  </a:lnTo>
                  <a:cubicBezTo>
                    <a:pt x="1732" y="699"/>
                    <a:pt x="1741" y="700"/>
                    <a:pt x="1749" y="700"/>
                  </a:cubicBezTo>
                  <a:cubicBezTo>
                    <a:pt x="1805" y="700"/>
                    <a:pt x="1857" y="664"/>
                    <a:pt x="1868" y="605"/>
                  </a:cubicBezTo>
                  <a:cubicBezTo>
                    <a:pt x="1897" y="550"/>
                    <a:pt x="1855" y="483"/>
                    <a:pt x="1788" y="458"/>
                  </a:cubicBezTo>
                  <a:lnTo>
                    <a:pt x="161" y="3"/>
                  </a:lnTo>
                  <a:cubicBezTo>
                    <a:pt x="154" y="1"/>
                    <a:pt x="147" y="0"/>
                    <a:pt x="141" y="0"/>
                  </a:cubicBezTo>
                  <a:close/>
                </a:path>
              </a:pathLst>
            </a:custGeom>
            <a:solidFill>
              <a:srgbClr val="4B0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06;p29">
              <a:extLst>
                <a:ext uri="{FF2B5EF4-FFF2-40B4-BE49-F238E27FC236}">
                  <a16:creationId xmlns:a16="http://schemas.microsoft.com/office/drawing/2014/main" id="{C31399AA-0E59-742C-4624-5CE1231D24C0}"/>
                </a:ext>
              </a:extLst>
            </p:cNvPr>
            <p:cNvSpPr/>
            <p:nvPr/>
          </p:nvSpPr>
          <p:spPr>
            <a:xfrm>
              <a:off x="8664168" y="3678460"/>
              <a:ext cx="151679" cy="56020"/>
            </a:xfrm>
            <a:custGeom>
              <a:avLst/>
              <a:gdLst/>
              <a:ahLst/>
              <a:cxnLst/>
              <a:rect l="l" t="t" r="r" b="b"/>
              <a:pathLst>
                <a:path w="1898" h="701" extrusionOk="0">
                  <a:moveTo>
                    <a:pt x="151" y="0"/>
                  </a:moveTo>
                  <a:cubicBezTo>
                    <a:pt x="93" y="0"/>
                    <a:pt x="41" y="36"/>
                    <a:pt x="30" y="83"/>
                  </a:cubicBezTo>
                  <a:cubicBezTo>
                    <a:pt x="1" y="150"/>
                    <a:pt x="42" y="217"/>
                    <a:pt x="110" y="243"/>
                  </a:cubicBezTo>
                  <a:lnTo>
                    <a:pt x="1737" y="698"/>
                  </a:lnTo>
                  <a:cubicBezTo>
                    <a:pt x="1744" y="700"/>
                    <a:pt x="1751" y="700"/>
                    <a:pt x="1757" y="700"/>
                  </a:cubicBezTo>
                  <a:cubicBezTo>
                    <a:pt x="1807" y="700"/>
                    <a:pt x="1862" y="661"/>
                    <a:pt x="1884" y="605"/>
                  </a:cubicBezTo>
                  <a:cubicBezTo>
                    <a:pt x="1897" y="538"/>
                    <a:pt x="1859" y="471"/>
                    <a:pt x="1792" y="458"/>
                  </a:cubicBezTo>
                  <a:lnTo>
                    <a:pt x="177" y="3"/>
                  </a:lnTo>
                  <a:cubicBezTo>
                    <a:pt x="168" y="1"/>
                    <a:pt x="159" y="0"/>
                    <a:pt x="151" y="0"/>
                  </a:cubicBezTo>
                  <a:close/>
                </a:path>
              </a:pathLst>
            </a:custGeom>
            <a:solidFill>
              <a:srgbClr val="4B0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07;p29">
              <a:extLst>
                <a:ext uri="{FF2B5EF4-FFF2-40B4-BE49-F238E27FC236}">
                  <a16:creationId xmlns:a16="http://schemas.microsoft.com/office/drawing/2014/main" id="{1E4CFA71-E585-FDF6-DDF4-048F647B7AF5}"/>
                </a:ext>
              </a:extLst>
            </p:cNvPr>
            <p:cNvSpPr/>
            <p:nvPr/>
          </p:nvSpPr>
          <p:spPr>
            <a:xfrm>
              <a:off x="8639874" y="3735039"/>
              <a:ext cx="151359" cy="56020"/>
            </a:xfrm>
            <a:custGeom>
              <a:avLst/>
              <a:gdLst/>
              <a:ahLst/>
              <a:cxnLst/>
              <a:rect l="l" t="t" r="r" b="b"/>
              <a:pathLst>
                <a:path w="1894" h="701" extrusionOk="0">
                  <a:moveTo>
                    <a:pt x="148" y="0"/>
                  </a:moveTo>
                  <a:cubicBezTo>
                    <a:pt x="90" y="0"/>
                    <a:pt x="37" y="37"/>
                    <a:pt x="26" y="96"/>
                  </a:cubicBezTo>
                  <a:cubicBezTo>
                    <a:pt x="0" y="150"/>
                    <a:pt x="39" y="217"/>
                    <a:pt x="106" y="243"/>
                  </a:cubicBezTo>
                  <a:lnTo>
                    <a:pt x="1734" y="698"/>
                  </a:lnTo>
                  <a:cubicBezTo>
                    <a:pt x="1740" y="700"/>
                    <a:pt x="1747" y="700"/>
                    <a:pt x="1754" y="700"/>
                  </a:cubicBezTo>
                  <a:cubicBezTo>
                    <a:pt x="1804" y="700"/>
                    <a:pt x="1858" y="661"/>
                    <a:pt x="1881" y="602"/>
                  </a:cubicBezTo>
                  <a:cubicBezTo>
                    <a:pt x="1894" y="538"/>
                    <a:pt x="1855" y="471"/>
                    <a:pt x="1788" y="458"/>
                  </a:cubicBezTo>
                  <a:lnTo>
                    <a:pt x="173" y="3"/>
                  </a:lnTo>
                  <a:cubicBezTo>
                    <a:pt x="165" y="1"/>
                    <a:pt x="156" y="0"/>
                    <a:pt x="148" y="0"/>
                  </a:cubicBezTo>
                  <a:close/>
                </a:path>
              </a:pathLst>
            </a:custGeom>
            <a:solidFill>
              <a:srgbClr val="4B0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08;p29">
              <a:extLst>
                <a:ext uri="{FF2B5EF4-FFF2-40B4-BE49-F238E27FC236}">
                  <a16:creationId xmlns:a16="http://schemas.microsoft.com/office/drawing/2014/main" id="{49E7A30E-78BA-7C76-8596-F17B6B87AE34}"/>
                </a:ext>
              </a:extLst>
            </p:cNvPr>
            <p:cNvSpPr/>
            <p:nvPr/>
          </p:nvSpPr>
          <p:spPr>
            <a:xfrm>
              <a:off x="8620695" y="3793216"/>
              <a:ext cx="151359" cy="55461"/>
            </a:xfrm>
            <a:custGeom>
              <a:avLst/>
              <a:gdLst/>
              <a:ahLst/>
              <a:cxnLst/>
              <a:rect l="l" t="t" r="r" b="b"/>
              <a:pathLst>
                <a:path w="1894" h="694" extrusionOk="0">
                  <a:moveTo>
                    <a:pt x="131" y="0"/>
                  </a:moveTo>
                  <a:cubicBezTo>
                    <a:pt x="79" y="0"/>
                    <a:pt x="33" y="36"/>
                    <a:pt x="13" y="89"/>
                  </a:cubicBezTo>
                  <a:cubicBezTo>
                    <a:pt x="0" y="156"/>
                    <a:pt x="39" y="223"/>
                    <a:pt x="106" y="236"/>
                  </a:cubicBezTo>
                  <a:lnTo>
                    <a:pt x="1720" y="691"/>
                  </a:lnTo>
                  <a:cubicBezTo>
                    <a:pt x="1729" y="692"/>
                    <a:pt x="1737" y="693"/>
                    <a:pt x="1745" y="693"/>
                  </a:cubicBezTo>
                  <a:cubicBezTo>
                    <a:pt x="1804" y="693"/>
                    <a:pt x="1857" y="656"/>
                    <a:pt x="1868" y="611"/>
                  </a:cubicBezTo>
                  <a:cubicBezTo>
                    <a:pt x="1893" y="543"/>
                    <a:pt x="1855" y="476"/>
                    <a:pt x="1788" y="451"/>
                  </a:cubicBezTo>
                  <a:lnTo>
                    <a:pt x="173" y="8"/>
                  </a:lnTo>
                  <a:cubicBezTo>
                    <a:pt x="159" y="3"/>
                    <a:pt x="145" y="0"/>
                    <a:pt x="131" y="0"/>
                  </a:cubicBezTo>
                  <a:close/>
                </a:path>
              </a:pathLst>
            </a:custGeom>
            <a:solidFill>
              <a:srgbClr val="4B0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09;p29">
              <a:extLst>
                <a:ext uri="{FF2B5EF4-FFF2-40B4-BE49-F238E27FC236}">
                  <a16:creationId xmlns:a16="http://schemas.microsoft.com/office/drawing/2014/main" id="{23D97B75-A5BA-665E-03F0-C2130500E585}"/>
                </a:ext>
              </a:extLst>
            </p:cNvPr>
            <p:cNvSpPr/>
            <p:nvPr/>
          </p:nvSpPr>
          <p:spPr>
            <a:xfrm>
              <a:off x="8603513" y="3852911"/>
              <a:ext cx="151599" cy="55381"/>
            </a:xfrm>
            <a:custGeom>
              <a:avLst/>
              <a:gdLst/>
              <a:ahLst/>
              <a:cxnLst/>
              <a:rect l="l" t="t" r="r" b="b"/>
              <a:pathLst>
                <a:path w="1897" h="693" extrusionOk="0">
                  <a:moveTo>
                    <a:pt x="133" y="0"/>
                  </a:moveTo>
                  <a:cubicBezTo>
                    <a:pt x="81" y="0"/>
                    <a:pt x="36" y="37"/>
                    <a:pt x="26" y="88"/>
                  </a:cubicBezTo>
                  <a:cubicBezTo>
                    <a:pt x="0" y="155"/>
                    <a:pt x="39" y="222"/>
                    <a:pt x="106" y="235"/>
                  </a:cubicBezTo>
                  <a:lnTo>
                    <a:pt x="1737" y="690"/>
                  </a:lnTo>
                  <a:cubicBezTo>
                    <a:pt x="1744" y="692"/>
                    <a:pt x="1751" y="693"/>
                    <a:pt x="1758" y="693"/>
                  </a:cubicBezTo>
                  <a:cubicBezTo>
                    <a:pt x="1808" y="693"/>
                    <a:pt x="1870" y="657"/>
                    <a:pt x="1881" y="610"/>
                  </a:cubicBezTo>
                  <a:cubicBezTo>
                    <a:pt x="1897" y="543"/>
                    <a:pt x="1855" y="476"/>
                    <a:pt x="1801" y="450"/>
                  </a:cubicBezTo>
                  <a:lnTo>
                    <a:pt x="173" y="8"/>
                  </a:lnTo>
                  <a:cubicBezTo>
                    <a:pt x="160" y="3"/>
                    <a:pt x="146" y="0"/>
                    <a:pt x="133" y="0"/>
                  </a:cubicBezTo>
                  <a:close/>
                </a:path>
              </a:pathLst>
            </a:custGeom>
            <a:solidFill>
              <a:srgbClr val="4B0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10;p29">
              <a:extLst>
                <a:ext uri="{FF2B5EF4-FFF2-40B4-BE49-F238E27FC236}">
                  <a16:creationId xmlns:a16="http://schemas.microsoft.com/office/drawing/2014/main" id="{4090D136-92D0-C736-0371-EFDE7CF101B9}"/>
                </a:ext>
              </a:extLst>
            </p:cNvPr>
            <p:cNvSpPr/>
            <p:nvPr/>
          </p:nvSpPr>
          <p:spPr>
            <a:xfrm>
              <a:off x="8752793" y="3813354"/>
              <a:ext cx="178210" cy="80315"/>
            </a:xfrm>
            <a:custGeom>
              <a:avLst/>
              <a:gdLst/>
              <a:ahLst/>
              <a:cxnLst/>
              <a:rect l="l" t="t" r="r" b="b"/>
              <a:pathLst>
                <a:path w="2230" h="1005" extrusionOk="0">
                  <a:moveTo>
                    <a:pt x="288" y="1"/>
                  </a:moveTo>
                  <a:cubicBezTo>
                    <a:pt x="176" y="1"/>
                    <a:pt x="74" y="87"/>
                    <a:pt x="42" y="211"/>
                  </a:cubicBezTo>
                  <a:cubicBezTo>
                    <a:pt x="0" y="343"/>
                    <a:pt x="67" y="490"/>
                    <a:pt x="202" y="532"/>
                  </a:cubicBezTo>
                  <a:lnTo>
                    <a:pt x="1884" y="999"/>
                  </a:lnTo>
                  <a:cubicBezTo>
                    <a:pt x="1900" y="1003"/>
                    <a:pt x="1916" y="1004"/>
                    <a:pt x="1933" y="1004"/>
                  </a:cubicBezTo>
                  <a:cubicBezTo>
                    <a:pt x="2047" y="1004"/>
                    <a:pt x="2155" y="927"/>
                    <a:pt x="2191" y="798"/>
                  </a:cubicBezTo>
                  <a:cubicBezTo>
                    <a:pt x="2230" y="663"/>
                    <a:pt x="2150" y="519"/>
                    <a:pt x="2031" y="477"/>
                  </a:cubicBezTo>
                  <a:lnTo>
                    <a:pt x="349" y="10"/>
                  </a:lnTo>
                  <a:cubicBezTo>
                    <a:pt x="329" y="4"/>
                    <a:pt x="308" y="1"/>
                    <a:pt x="28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9205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ming Channel Pich Deck by Slidesgo">
  <a:themeElements>
    <a:clrScheme name="Simple Light">
      <a:dk1>
        <a:srgbClr val="FFFFFF"/>
      </a:dk1>
      <a:lt1>
        <a:srgbClr val="120035"/>
      </a:lt1>
      <a:dk2>
        <a:srgbClr val="284179"/>
      </a:dk2>
      <a:lt2>
        <a:srgbClr val="122B57"/>
      </a:lt2>
      <a:accent1>
        <a:srgbClr val="007C8F"/>
      </a:accent1>
      <a:accent2>
        <a:srgbClr val="00A1A7"/>
      </a:accent2>
      <a:accent3>
        <a:srgbClr val="00C0DA"/>
      </a:accent3>
      <a:accent4>
        <a:srgbClr val="FF247F"/>
      </a:accent4>
      <a:accent5>
        <a:srgbClr val="A1054E"/>
      </a:accent5>
      <a:accent6>
        <a:srgbClr val="4B032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606</Words>
  <Application>Microsoft Office PowerPoint</Application>
  <PresentationFormat>On-screen Show (16:9)</PresentationFormat>
  <Paragraphs>81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Open Sans</vt:lpstr>
      <vt:lpstr>Arimo SemiBold</vt:lpstr>
      <vt:lpstr>Bebas Neue</vt:lpstr>
      <vt:lpstr>Archivo ExtraBold</vt:lpstr>
      <vt:lpstr>Lato</vt:lpstr>
      <vt:lpstr>Orbitron</vt:lpstr>
      <vt:lpstr>Montserrat</vt:lpstr>
      <vt:lpstr>Nunito Light</vt:lpstr>
      <vt:lpstr>Anaheim</vt:lpstr>
      <vt:lpstr>Gaming Channel Pich Deck by Slidesgo</vt:lpstr>
      <vt:lpstr>Session 2</vt:lpstr>
      <vt:lpstr>Contents of sessoin</vt:lpstr>
      <vt:lpstr>2D Perspective</vt:lpstr>
      <vt:lpstr>The 3 most common 2D perspectives</vt:lpstr>
      <vt:lpstr>Side-on</vt:lpstr>
      <vt:lpstr>Top-down</vt:lpstr>
      <vt:lpstr>Isometric</vt:lpstr>
      <vt:lpstr>note about Godot’s Editor</vt:lpstr>
      <vt:lpstr>GD Script</vt:lpstr>
      <vt:lpstr>PowerPoint Presentation</vt:lpstr>
      <vt:lpstr>Modifying nodes</vt:lpstr>
      <vt:lpstr>Variables</vt:lpstr>
      <vt:lpstr>If-Statements</vt:lpstr>
      <vt:lpstr>Functions</vt:lpstr>
      <vt:lpstr>Animation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Hands 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Mohammed;Youssef;Ammar</dc:creator>
  <cp:lastModifiedBy>روان احمد خليل محمد</cp:lastModifiedBy>
  <cp:revision>48</cp:revision>
  <dcterms:modified xsi:type="dcterms:W3CDTF">2025-11-19T21:47:01Z</dcterms:modified>
</cp:coreProperties>
</file>